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553D76-567D-CD7D-8812-5811D03D9437}" v="922" dt="2019-11-07T13:21:19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2.svg"/><Relationship Id="rId5" Type="http://schemas.openxmlformats.org/officeDocument/2006/relationships/image" Target="../media/image12.png"/><Relationship Id="rId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2.svg"/><Relationship Id="rId5" Type="http://schemas.openxmlformats.org/officeDocument/2006/relationships/image" Target="../media/image12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2799A5-D3B4-4BDB-A4E2-24A3CEFE7C0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6488582-200E-445D-A601-08F10352F9C3}">
      <dgm:prSet/>
      <dgm:spPr/>
      <dgm:t>
        <a:bodyPr/>
        <a:lstStyle/>
        <a:p>
          <a:r>
            <a:rPr lang="nl-NL"/>
            <a:t>Introduction</a:t>
          </a:r>
          <a:endParaRPr lang="en-US"/>
        </a:p>
      </dgm:t>
    </dgm:pt>
    <dgm:pt modelId="{B6EC8B5E-BB8A-46E3-90B9-DE34A0E6A753}" type="parTrans" cxnId="{A204A149-C373-4675-BB98-4E21CBEC515E}">
      <dgm:prSet/>
      <dgm:spPr/>
      <dgm:t>
        <a:bodyPr/>
        <a:lstStyle/>
        <a:p>
          <a:endParaRPr lang="en-US"/>
        </a:p>
      </dgm:t>
    </dgm:pt>
    <dgm:pt modelId="{53D01035-A2F2-48C9-AC1A-91E4656D7476}" type="sibTrans" cxnId="{A204A149-C373-4675-BB98-4E21CBEC515E}">
      <dgm:prSet/>
      <dgm:spPr/>
      <dgm:t>
        <a:bodyPr/>
        <a:lstStyle/>
        <a:p>
          <a:endParaRPr lang="en-US"/>
        </a:p>
      </dgm:t>
    </dgm:pt>
    <dgm:pt modelId="{CBBBC181-A2F3-40EF-8CE3-792E05352F38}">
      <dgm:prSet/>
      <dgm:spPr/>
      <dgm:t>
        <a:bodyPr/>
        <a:lstStyle/>
        <a:p>
          <a:r>
            <a:rPr lang="nl-NL"/>
            <a:t>Re-cap</a:t>
          </a:r>
          <a:endParaRPr lang="en-US"/>
        </a:p>
      </dgm:t>
    </dgm:pt>
    <dgm:pt modelId="{343F1F9A-A80F-44EF-9BD3-463301DDE294}" type="parTrans" cxnId="{1E159B96-1DD1-418A-AFE2-BA18D7290258}">
      <dgm:prSet/>
      <dgm:spPr/>
      <dgm:t>
        <a:bodyPr/>
        <a:lstStyle/>
        <a:p>
          <a:endParaRPr lang="en-US"/>
        </a:p>
      </dgm:t>
    </dgm:pt>
    <dgm:pt modelId="{04AFE4E6-B53B-4CCF-A8D8-B76CD5892C5F}" type="sibTrans" cxnId="{1E159B96-1DD1-418A-AFE2-BA18D7290258}">
      <dgm:prSet/>
      <dgm:spPr/>
      <dgm:t>
        <a:bodyPr/>
        <a:lstStyle/>
        <a:p>
          <a:endParaRPr lang="en-US"/>
        </a:p>
      </dgm:t>
    </dgm:pt>
    <dgm:pt modelId="{64DF85E7-E608-4601-9034-736EB2E42AF6}">
      <dgm:prSet/>
      <dgm:spPr/>
      <dgm:t>
        <a:bodyPr/>
        <a:lstStyle/>
        <a:p>
          <a:r>
            <a:rPr lang="nl-NL"/>
            <a:t>Lesson goals</a:t>
          </a:r>
          <a:endParaRPr lang="en-US"/>
        </a:p>
      </dgm:t>
    </dgm:pt>
    <dgm:pt modelId="{F2B4A90A-2362-4618-9D95-B444DAEDB97E}" type="parTrans" cxnId="{805CBF20-9B0C-4301-9C64-352396EBE6FD}">
      <dgm:prSet/>
      <dgm:spPr/>
      <dgm:t>
        <a:bodyPr/>
        <a:lstStyle/>
        <a:p>
          <a:endParaRPr lang="en-US"/>
        </a:p>
      </dgm:t>
    </dgm:pt>
    <dgm:pt modelId="{76AFFAFE-A95B-4096-8774-99A2C6F44539}" type="sibTrans" cxnId="{805CBF20-9B0C-4301-9C64-352396EBE6FD}">
      <dgm:prSet/>
      <dgm:spPr/>
      <dgm:t>
        <a:bodyPr/>
        <a:lstStyle/>
        <a:p>
          <a:endParaRPr lang="en-US"/>
        </a:p>
      </dgm:t>
    </dgm:pt>
    <dgm:pt modelId="{D4A2775F-02AE-4C30-9E2B-82EB4BF1647D}">
      <dgm:prSet/>
      <dgm:spPr/>
      <dgm:t>
        <a:bodyPr/>
        <a:lstStyle/>
        <a:p>
          <a:r>
            <a:rPr lang="nl-NL"/>
            <a:t>Activating knowledge</a:t>
          </a:r>
          <a:endParaRPr lang="en-US"/>
        </a:p>
      </dgm:t>
    </dgm:pt>
    <dgm:pt modelId="{E7607986-E9C1-4683-91CC-BB5861E8F708}" type="parTrans" cxnId="{70E857BD-3583-4632-8B37-FDB391309E34}">
      <dgm:prSet/>
      <dgm:spPr/>
      <dgm:t>
        <a:bodyPr/>
        <a:lstStyle/>
        <a:p>
          <a:endParaRPr lang="en-US"/>
        </a:p>
      </dgm:t>
    </dgm:pt>
    <dgm:pt modelId="{8FE0526A-6CF3-4669-A81B-579A99626ED3}" type="sibTrans" cxnId="{70E857BD-3583-4632-8B37-FDB391309E34}">
      <dgm:prSet/>
      <dgm:spPr/>
      <dgm:t>
        <a:bodyPr/>
        <a:lstStyle/>
        <a:p>
          <a:endParaRPr lang="en-US"/>
        </a:p>
      </dgm:t>
    </dgm:pt>
    <dgm:pt modelId="{FD779155-D667-4DA1-ADBC-4C3EAA8D0B91}">
      <dgm:prSet/>
      <dgm:spPr/>
      <dgm:t>
        <a:bodyPr/>
        <a:lstStyle/>
        <a:p>
          <a:r>
            <a:rPr lang="nl-NL"/>
            <a:t>Presentations</a:t>
          </a:r>
          <a:endParaRPr lang="en-US"/>
        </a:p>
      </dgm:t>
    </dgm:pt>
    <dgm:pt modelId="{F579DFDC-552E-4565-9860-9E0F76040E66}" type="parTrans" cxnId="{BAC90D19-BB48-42FC-A4C8-C9E51903C1CE}">
      <dgm:prSet/>
      <dgm:spPr/>
      <dgm:t>
        <a:bodyPr/>
        <a:lstStyle/>
        <a:p>
          <a:endParaRPr lang="en-US"/>
        </a:p>
      </dgm:t>
    </dgm:pt>
    <dgm:pt modelId="{E8CCD3A3-0EF0-4EC7-9C4A-BEE74D7A78FC}" type="sibTrans" cxnId="{BAC90D19-BB48-42FC-A4C8-C9E51903C1CE}">
      <dgm:prSet/>
      <dgm:spPr/>
      <dgm:t>
        <a:bodyPr/>
        <a:lstStyle/>
        <a:p>
          <a:endParaRPr lang="en-US"/>
        </a:p>
      </dgm:t>
    </dgm:pt>
    <dgm:pt modelId="{69C818D3-B13F-4327-BF2F-01D1414A7C3E}">
      <dgm:prSet/>
      <dgm:spPr/>
      <dgm:t>
        <a:bodyPr/>
        <a:lstStyle/>
        <a:p>
          <a:r>
            <a:rPr lang="nl-NL"/>
            <a:t>End of class</a:t>
          </a:r>
          <a:endParaRPr lang="en-US"/>
        </a:p>
      </dgm:t>
    </dgm:pt>
    <dgm:pt modelId="{8A4C9860-1EAA-4115-9B7F-7CF0E9B24C69}" type="parTrans" cxnId="{1559CFB9-3D78-4894-B819-43641DC0D284}">
      <dgm:prSet/>
      <dgm:spPr/>
      <dgm:t>
        <a:bodyPr/>
        <a:lstStyle/>
        <a:p>
          <a:endParaRPr lang="en-US"/>
        </a:p>
      </dgm:t>
    </dgm:pt>
    <dgm:pt modelId="{B49E5304-2A09-43BE-B5C8-37BBE3BFF53A}" type="sibTrans" cxnId="{1559CFB9-3D78-4894-B819-43641DC0D284}">
      <dgm:prSet/>
      <dgm:spPr/>
      <dgm:t>
        <a:bodyPr/>
        <a:lstStyle/>
        <a:p>
          <a:endParaRPr lang="en-US"/>
        </a:p>
      </dgm:t>
    </dgm:pt>
    <dgm:pt modelId="{4E698C96-F096-45D5-A834-0DE7D167D716}" type="pres">
      <dgm:prSet presAssocID="{462799A5-D3B4-4BDB-A4E2-24A3CEFE7C0A}" presName="root" presStyleCnt="0">
        <dgm:presLayoutVars>
          <dgm:dir/>
          <dgm:resizeHandles val="exact"/>
        </dgm:presLayoutVars>
      </dgm:prSet>
      <dgm:spPr/>
    </dgm:pt>
    <dgm:pt modelId="{55EE8256-9D9F-42D9-9559-A1058E225F0A}" type="pres">
      <dgm:prSet presAssocID="{C6488582-200E-445D-A601-08F10352F9C3}" presName="compNode" presStyleCnt="0"/>
      <dgm:spPr/>
    </dgm:pt>
    <dgm:pt modelId="{A25A70C0-7965-4670-A2F0-3A089625C084}" type="pres">
      <dgm:prSet presAssocID="{C6488582-200E-445D-A601-08F10352F9C3}" presName="bgRect" presStyleLbl="bgShp" presStyleIdx="0" presStyleCnt="6"/>
      <dgm:spPr/>
    </dgm:pt>
    <dgm:pt modelId="{2A750596-ADBC-4488-B6D2-20614051E752}" type="pres">
      <dgm:prSet presAssocID="{C6488582-200E-445D-A601-08F10352F9C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E830F63D-68E5-4E7B-8300-3BCB8AB742EE}" type="pres">
      <dgm:prSet presAssocID="{C6488582-200E-445D-A601-08F10352F9C3}" presName="spaceRect" presStyleCnt="0"/>
      <dgm:spPr/>
    </dgm:pt>
    <dgm:pt modelId="{88AA1BCA-690F-4C85-BB3F-2C1B94166A04}" type="pres">
      <dgm:prSet presAssocID="{C6488582-200E-445D-A601-08F10352F9C3}" presName="parTx" presStyleLbl="revTx" presStyleIdx="0" presStyleCnt="6">
        <dgm:presLayoutVars>
          <dgm:chMax val="0"/>
          <dgm:chPref val="0"/>
        </dgm:presLayoutVars>
      </dgm:prSet>
      <dgm:spPr/>
    </dgm:pt>
    <dgm:pt modelId="{CDEE944F-D664-40A9-8AE4-E4B817FD576F}" type="pres">
      <dgm:prSet presAssocID="{53D01035-A2F2-48C9-AC1A-91E4656D7476}" presName="sibTrans" presStyleCnt="0"/>
      <dgm:spPr/>
    </dgm:pt>
    <dgm:pt modelId="{AE438879-E826-4CC1-A3F4-6BEF0E783E1D}" type="pres">
      <dgm:prSet presAssocID="{CBBBC181-A2F3-40EF-8CE3-792E05352F38}" presName="compNode" presStyleCnt="0"/>
      <dgm:spPr/>
    </dgm:pt>
    <dgm:pt modelId="{C5B42B0F-F469-4895-957B-17ED4252BDC7}" type="pres">
      <dgm:prSet presAssocID="{CBBBC181-A2F3-40EF-8CE3-792E05352F38}" presName="bgRect" presStyleLbl="bgShp" presStyleIdx="1" presStyleCnt="6"/>
      <dgm:spPr/>
    </dgm:pt>
    <dgm:pt modelId="{B53DE1E4-BC37-4955-B96E-2CCD5DE7490D}" type="pres">
      <dgm:prSet presAssocID="{CBBBC181-A2F3-40EF-8CE3-792E05352F3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gin"/>
        </a:ext>
      </dgm:extLst>
    </dgm:pt>
    <dgm:pt modelId="{BA86681F-04D4-4243-9A46-8C5A650BFBF3}" type="pres">
      <dgm:prSet presAssocID="{CBBBC181-A2F3-40EF-8CE3-792E05352F38}" presName="spaceRect" presStyleCnt="0"/>
      <dgm:spPr/>
    </dgm:pt>
    <dgm:pt modelId="{63F79A2C-D416-41E7-9FB2-3908A10423F5}" type="pres">
      <dgm:prSet presAssocID="{CBBBC181-A2F3-40EF-8CE3-792E05352F38}" presName="parTx" presStyleLbl="revTx" presStyleIdx="1" presStyleCnt="6">
        <dgm:presLayoutVars>
          <dgm:chMax val="0"/>
          <dgm:chPref val="0"/>
        </dgm:presLayoutVars>
      </dgm:prSet>
      <dgm:spPr/>
    </dgm:pt>
    <dgm:pt modelId="{D3C80FF3-1B9A-4465-B6AF-BEAF10D6F7AA}" type="pres">
      <dgm:prSet presAssocID="{04AFE4E6-B53B-4CCF-A8D8-B76CD5892C5F}" presName="sibTrans" presStyleCnt="0"/>
      <dgm:spPr/>
    </dgm:pt>
    <dgm:pt modelId="{3648B1C8-F079-4D1B-9690-FBB99689C28E}" type="pres">
      <dgm:prSet presAssocID="{64DF85E7-E608-4601-9034-736EB2E42AF6}" presName="compNode" presStyleCnt="0"/>
      <dgm:spPr/>
    </dgm:pt>
    <dgm:pt modelId="{8F920A6B-8136-4C0F-BED9-2FABEC2EA5CA}" type="pres">
      <dgm:prSet presAssocID="{64DF85E7-E608-4601-9034-736EB2E42AF6}" presName="bgRect" presStyleLbl="bgShp" presStyleIdx="2" presStyleCnt="6"/>
      <dgm:spPr/>
    </dgm:pt>
    <dgm:pt modelId="{90E02348-D02B-477E-94D1-58FD14AA1EAE}" type="pres">
      <dgm:prSet presAssocID="{64DF85E7-E608-4601-9034-736EB2E42AF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EE1282B-4152-45CA-A6A7-7FF871A70E9D}" type="pres">
      <dgm:prSet presAssocID="{64DF85E7-E608-4601-9034-736EB2E42AF6}" presName="spaceRect" presStyleCnt="0"/>
      <dgm:spPr/>
    </dgm:pt>
    <dgm:pt modelId="{457EF653-44D7-4167-BBD8-C15D67356DE2}" type="pres">
      <dgm:prSet presAssocID="{64DF85E7-E608-4601-9034-736EB2E42AF6}" presName="parTx" presStyleLbl="revTx" presStyleIdx="2" presStyleCnt="6">
        <dgm:presLayoutVars>
          <dgm:chMax val="0"/>
          <dgm:chPref val="0"/>
        </dgm:presLayoutVars>
      </dgm:prSet>
      <dgm:spPr/>
    </dgm:pt>
    <dgm:pt modelId="{EFBA176C-3A1A-4554-8259-A41B55F0B449}" type="pres">
      <dgm:prSet presAssocID="{76AFFAFE-A95B-4096-8774-99A2C6F44539}" presName="sibTrans" presStyleCnt="0"/>
      <dgm:spPr/>
    </dgm:pt>
    <dgm:pt modelId="{79141F82-E70B-4D6F-9E19-0E0CA46D091B}" type="pres">
      <dgm:prSet presAssocID="{D4A2775F-02AE-4C30-9E2B-82EB4BF1647D}" presName="compNode" presStyleCnt="0"/>
      <dgm:spPr/>
    </dgm:pt>
    <dgm:pt modelId="{B8FF6E2E-A1FF-401C-9450-15BB5A1B68B1}" type="pres">
      <dgm:prSet presAssocID="{D4A2775F-02AE-4C30-9E2B-82EB4BF1647D}" presName="bgRect" presStyleLbl="bgShp" presStyleIdx="3" presStyleCnt="6"/>
      <dgm:spPr/>
    </dgm:pt>
    <dgm:pt modelId="{C9E4D9AE-D03D-4CCF-A47D-9DE75F249029}" type="pres">
      <dgm:prSet presAssocID="{D4A2775F-02AE-4C30-9E2B-82EB4BF1647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C119F21-88D9-4B36-BDBD-5374FFA61B8D}" type="pres">
      <dgm:prSet presAssocID="{D4A2775F-02AE-4C30-9E2B-82EB4BF1647D}" presName="spaceRect" presStyleCnt="0"/>
      <dgm:spPr/>
    </dgm:pt>
    <dgm:pt modelId="{6CC63C3E-1666-4136-A230-1D290D4F0268}" type="pres">
      <dgm:prSet presAssocID="{D4A2775F-02AE-4C30-9E2B-82EB4BF1647D}" presName="parTx" presStyleLbl="revTx" presStyleIdx="3" presStyleCnt="6">
        <dgm:presLayoutVars>
          <dgm:chMax val="0"/>
          <dgm:chPref val="0"/>
        </dgm:presLayoutVars>
      </dgm:prSet>
      <dgm:spPr/>
    </dgm:pt>
    <dgm:pt modelId="{5D03F157-6DA7-4B57-B30F-FC1AC9572E99}" type="pres">
      <dgm:prSet presAssocID="{8FE0526A-6CF3-4669-A81B-579A99626ED3}" presName="sibTrans" presStyleCnt="0"/>
      <dgm:spPr/>
    </dgm:pt>
    <dgm:pt modelId="{D19E4E9E-C533-44B7-8AE1-513C4EAA1CE1}" type="pres">
      <dgm:prSet presAssocID="{FD779155-D667-4DA1-ADBC-4C3EAA8D0B91}" presName="compNode" presStyleCnt="0"/>
      <dgm:spPr/>
    </dgm:pt>
    <dgm:pt modelId="{41C1CD08-0503-447F-93FF-6E98E1E7876E}" type="pres">
      <dgm:prSet presAssocID="{FD779155-D667-4DA1-ADBC-4C3EAA8D0B91}" presName="bgRect" presStyleLbl="bgShp" presStyleIdx="4" presStyleCnt="6"/>
      <dgm:spPr/>
    </dgm:pt>
    <dgm:pt modelId="{2554CB5A-3800-466C-B555-555EA8E62220}" type="pres">
      <dgm:prSet presAssocID="{FD779155-D667-4DA1-ADBC-4C3EAA8D0B9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3B3BB878-066C-46FD-9658-11A1C6657D05}" type="pres">
      <dgm:prSet presAssocID="{FD779155-D667-4DA1-ADBC-4C3EAA8D0B91}" presName="spaceRect" presStyleCnt="0"/>
      <dgm:spPr/>
    </dgm:pt>
    <dgm:pt modelId="{F44E6081-7256-4C0A-98BC-DAB0D9B9CD19}" type="pres">
      <dgm:prSet presAssocID="{FD779155-D667-4DA1-ADBC-4C3EAA8D0B91}" presName="parTx" presStyleLbl="revTx" presStyleIdx="4" presStyleCnt="6">
        <dgm:presLayoutVars>
          <dgm:chMax val="0"/>
          <dgm:chPref val="0"/>
        </dgm:presLayoutVars>
      </dgm:prSet>
      <dgm:spPr/>
    </dgm:pt>
    <dgm:pt modelId="{752623AD-ACC5-43DF-A756-524159354DE9}" type="pres">
      <dgm:prSet presAssocID="{E8CCD3A3-0EF0-4EC7-9C4A-BEE74D7A78FC}" presName="sibTrans" presStyleCnt="0"/>
      <dgm:spPr/>
    </dgm:pt>
    <dgm:pt modelId="{80FC7070-5806-4590-BB5F-16EDE38E3C57}" type="pres">
      <dgm:prSet presAssocID="{69C818D3-B13F-4327-BF2F-01D1414A7C3E}" presName="compNode" presStyleCnt="0"/>
      <dgm:spPr/>
    </dgm:pt>
    <dgm:pt modelId="{19B58EE7-5121-4BC1-A468-1FDE8E37F601}" type="pres">
      <dgm:prSet presAssocID="{69C818D3-B13F-4327-BF2F-01D1414A7C3E}" presName="bgRect" presStyleLbl="bgShp" presStyleIdx="5" presStyleCnt="6"/>
      <dgm:spPr/>
    </dgm:pt>
    <dgm:pt modelId="{C62BA2CA-7E9E-4E0A-8BC9-9D33D416804B}" type="pres">
      <dgm:prSet presAssocID="{69C818D3-B13F-4327-BF2F-01D1414A7C3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288F3847-93E7-4962-979F-022D5042D65C}" type="pres">
      <dgm:prSet presAssocID="{69C818D3-B13F-4327-BF2F-01D1414A7C3E}" presName="spaceRect" presStyleCnt="0"/>
      <dgm:spPr/>
    </dgm:pt>
    <dgm:pt modelId="{35024428-0265-4BCB-9AF6-933954B3B704}" type="pres">
      <dgm:prSet presAssocID="{69C818D3-B13F-4327-BF2F-01D1414A7C3E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BAC90D19-BB48-42FC-A4C8-C9E51903C1CE}" srcId="{462799A5-D3B4-4BDB-A4E2-24A3CEFE7C0A}" destId="{FD779155-D667-4DA1-ADBC-4C3EAA8D0B91}" srcOrd="4" destOrd="0" parTransId="{F579DFDC-552E-4565-9860-9E0F76040E66}" sibTransId="{E8CCD3A3-0EF0-4EC7-9C4A-BEE74D7A78FC}"/>
    <dgm:cxn modelId="{805CBF20-9B0C-4301-9C64-352396EBE6FD}" srcId="{462799A5-D3B4-4BDB-A4E2-24A3CEFE7C0A}" destId="{64DF85E7-E608-4601-9034-736EB2E42AF6}" srcOrd="2" destOrd="0" parTransId="{F2B4A90A-2362-4618-9D95-B444DAEDB97E}" sibTransId="{76AFFAFE-A95B-4096-8774-99A2C6F44539}"/>
    <dgm:cxn modelId="{AC78EA31-E70F-42AE-B143-C34F09003672}" type="presOf" srcId="{462799A5-D3B4-4BDB-A4E2-24A3CEFE7C0A}" destId="{4E698C96-F096-45D5-A834-0DE7D167D716}" srcOrd="0" destOrd="0" presId="urn:microsoft.com/office/officeart/2018/2/layout/IconVerticalSolidList"/>
    <dgm:cxn modelId="{C3783C66-07B3-47B6-8BD3-70F37D129895}" type="presOf" srcId="{C6488582-200E-445D-A601-08F10352F9C3}" destId="{88AA1BCA-690F-4C85-BB3F-2C1B94166A04}" srcOrd="0" destOrd="0" presId="urn:microsoft.com/office/officeart/2018/2/layout/IconVerticalSolidList"/>
    <dgm:cxn modelId="{A204A149-C373-4675-BB98-4E21CBEC515E}" srcId="{462799A5-D3B4-4BDB-A4E2-24A3CEFE7C0A}" destId="{C6488582-200E-445D-A601-08F10352F9C3}" srcOrd="0" destOrd="0" parTransId="{B6EC8B5E-BB8A-46E3-90B9-DE34A0E6A753}" sibTransId="{53D01035-A2F2-48C9-AC1A-91E4656D7476}"/>
    <dgm:cxn modelId="{FFFCEE70-C60B-4693-A9BA-BDC41E621C0F}" type="presOf" srcId="{CBBBC181-A2F3-40EF-8CE3-792E05352F38}" destId="{63F79A2C-D416-41E7-9FB2-3908A10423F5}" srcOrd="0" destOrd="0" presId="urn:microsoft.com/office/officeart/2018/2/layout/IconVerticalSolidList"/>
    <dgm:cxn modelId="{BD82AF51-1942-49D8-9A5B-F23DE45FDA3D}" type="presOf" srcId="{69C818D3-B13F-4327-BF2F-01D1414A7C3E}" destId="{35024428-0265-4BCB-9AF6-933954B3B704}" srcOrd="0" destOrd="0" presId="urn:microsoft.com/office/officeart/2018/2/layout/IconVerticalSolidList"/>
    <dgm:cxn modelId="{B562BB7C-3E4D-4048-A4C1-86B380831971}" type="presOf" srcId="{64DF85E7-E608-4601-9034-736EB2E42AF6}" destId="{457EF653-44D7-4167-BBD8-C15D67356DE2}" srcOrd="0" destOrd="0" presId="urn:microsoft.com/office/officeart/2018/2/layout/IconVerticalSolidList"/>
    <dgm:cxn modelId="{1E159B96-1DD1-418A-AFE2-BA18D7290258}" srcId="{462799A5-D3B4-4BDB-A4E2-24A3CEFE7C0A}" destId="{CBBBC181-A2F3-40EF-8CE3-792E05352F38}" srcOrd="1" destOrd="0" parTransId="{343F1F9A-A80F-44EF-9BD3-463301DDE294}" sibTransId="{04AFE4E6-B53B-4CCF-A8D8-B76CD5892C5F}"/>
    <dgm:cxn modelId="{1559CFB9-3D78-4894-B819-43641DC0D284}" srcId="{462799A5-D3B4-4BDB-A4E2-24A3CEFE7C0A}" destId="{69C818D3-B13F-4327-BF2F-01D1414A7C3E}" srcOrd="5" destOrd="0" parTransId="{8A4C9860-1EAA-4115-9B7F-7CF0E9B24C69}" sibTransId="{B49E5304-2A09-43BE-B5C8-37BBE3BFF53A}"/>
    <dgm:cxn modelId="{70E857BD-3583-4632-8B37-FDB391309E34}" srcId="{462799A5-D3B4-4BDB-A4E2-24A3CEFE7C0A}" destId="{D4A2775F-02AE-4C30-9E2B-82EB4BF1647D}" srcOrd="3" destOrd="0" parTransId="{E7607986-E9C1-4683-91CC-BB5861E8F708}" sibTransId="{8FE0526A-6CF3-4669-A81B-579A99626ED3}"/>
    <dgm:cxn modelId="{EB09D7DD-6806-4187-B608-8E3B4334963F}" type="presOf" srcId="{FD779155-D667-4DA1-ADBC-4C3EAA8D0B91}" destId="{F44E6081-7256-4C0A-98BC-DAB0D9B9CD19}" srcOrd="0" destOrd="0" presId="urn:microsoft.com/office/officeart/2018/2/layout/IconVerticalSolidList"/>
    <dgm:cxn modelId="{DD46FFE6-BA19-4B60-B81E-C1F635CCCACE}" type="presOf" srcId="{D4A2775F-02AE-4C30-9E2B-82EB4BF1647D}" destId="{6CC63C3E-1666-4136-A230-1D290D4F0268}" srcOrd="0" destOrd="0" presId="urn:microsoft.com/office/officeart/2018/2/layout/IconVerticalSolidList"/>
    <dgm:cxn modelId="{FC9B531C-7C76-4634-868A-344182D55110}" type="presParOf" srcId="{4E698C96-F096-45D5-A834-0DE7D167D716}" destId="{55EE8256-9D9F-42D9-9559-A1058E225F0A}" srcOrd="0" destOrd="0" presId="urn:microsoft.com/office/officeart/2018/2/layout/IconVerticalSolidList"/>
    <dgm:cxn modelId="{058CEDA8-E16C-48A0-9F93-406D913CF3B1}" type="presParOf" srcId="{55EE8256-9D9F-42D9-9559-A1058E225F0A}" destId="{A25A70C0-7965-4670-A2F0-3A089625C084}" srcOrd="0" destOrd="0" presId="urn:microsoft.com/office/officeart/2018/2/layout/IconVerticalSolidList"/>
    <dgm:cxn modelId="{037AE41B-3492-4AD0-8B46-0758CB9764F4}" type="presParOf" srcId="{55EE8256-9D9F-42D9-9559-A1058E225F0A}" destId="{2A750596-ADBC-4488-B6D2-20614051E752}" srcOrd="1" destOrd="0" presId="urn:microsoft.com/office/officeart/2018/2/layout/IconVerticalSolidList"/>
    <dgm:cxn modelId="{3C2A78FD-2A58-434D-9927-974C0F2DACD2}" type="presParOf" srcId="{55EE8256-9D9F-42D9-9559-A1058E225F0A}" destId="{E830F63D-68E5-4E7B-8300-3BCB8AB742EE}" srcOrd="2" destOrd="0" presId="urn:microsoft.com/office/officeart/2018/2/layout/IconVerticalSolidList"/>
    <dgm:cxn modelId="{24C0C51F-FAFD-4B3F-A134-111B253838A0}" type="presParOf" srcId="{55EE8256-9D9F-42D9-9559-A1058E225F0A}" destId="{88AA1BCA-690F-4C85-BB3F-2C1B94166A04}" srcOrd="3" destOrd="0" presId="urn:microsoft.com/office/officeart/2018/2/layout/IconVerticalSolidList"/>
    <dgm:cxn modelId="{5381FA1D-C425-433C-84F6-8B3AD7358CFC}" type="presParOf" srcId="{4E698C96-F096-45D5-A834-0DE7D167D716}" destId="{CDEE944F-D664-40A9-8AE4-E4B817FD576F}" srcOrd="1" destOrd="0" presId="urn:microsoft.com/office/officeart/2018/2/layout/IconVerticalSolidList"/>
    <dgm:cxn modelId="{9E96C669-D882-4415-809B-5B06FA2239C2}" type="presParOf" srcId="{4E698C96-F096-45D5-A834-0DE7D167D716}" destId="{AE438879-E826-4CC1-A3F4-6BEF0E783E1D}" srcOrd="2" destOrd="0" presId="urn:microsoft.com/office/officeart/2018/2/layout/IconVerticalSolidList"/>
    <dgm:cxn modelId="{0BBB9C24-2361-4446-94A6-45F5A506D0AD}" type="presParOf" srcId="{AE438879-E826-4CC1-A3F4-6BEF0E783E1D}" destId="{C5B42B0F-F469-4895-957B-17ED4252BDC7}" srcOrd="0" destOrd="0" presId="urn:microsoft.com/office/officeart/2018/2/layout/IconVerticalSolidList"/>
    <dgm:cxn modelId="{3CA34E2B-3602-4067-B4E6-260A12F223BB}" type="presParOf" srcId="{AE438879-E826-4CC1-A3F4-6BEF0E783E1D}" destId="{B53DE1E4-BC37-4955-B96E-2CCD5DE7490D}" srcOrd="1" destOrd="0" presId="urn:microsoft.com/office/officeart/2018/2/layout/IconVerticalSolidList"/>
    <dgm:cxn modelId="{3B9EBACD-BAC8-4821-BB6F-2B2B55395BD3}" type="presParOf" srcId="{AE438879-E826-4CC1-A3F4-6BEF0E783E1D}" destId="{BA86681F-04D4-4243-9A46-8C5A650BFBF3}" srcOrd="2" destOrd="0" presId="urn:microsoft.com/office/officeart/2018/2/layout/IconVerticalSolidList"/>
    <dgm:cxn modelId="{999C041E-D372-464F-9B8C-85291A5A9A5D}" type="presParOf" srcId="{AE438879-E826-4CC1-A3F4-6BEF0E783E1D}" destId="{63F79A2C-D416-41E7-9FB2-3908A10423F5}" srcOrd="3" destOrd="0" presId="urn:microsoft.com/office/officeart/2018/2/layout/IconVerticalSolidList"/>
    <dgm:cxn modelId="{C076CD29-E66F-4C41-BEFC-9B74B68971F1}" type="presParOf" srcId="{4E698C96-F096-45D5-A834-0DE7D167D716}" destId="{D3C80FF3-1B9A-4465-B6AF-BEAF10D6F7AA}" srcOrd="3" destOrd="0" presId="urn:microsoft.com/office/officeart/2018/2/layout/IconVerticalSolidList"/>
    <dgm:cxn modelId="{C57385EF-DF08-4A98-993D-0778837CC234}" type="presParOf" srcId="{4E698C96-F096-45D5-A834-0DE7D167D716}" destId="{3648B1C8-F079-4D1B-9690-FBB99689C28E}" srcOrd="4" destOrd="0" presId="urn:microsoft.com/office/officeart/2018/2/layout/IconVerticalSolidList"/>
    <dgm:cxn modelId="{94B20545-B4F2-4667-92B8-8C7B4A0BF537}" type="presParOf" srcId="{3648B1C8-F079-4D1B-9690-FBB99689C28E}" destId="{8F920A6B-8136-4C0F-BED9-2FABEC2EA5CA}" srcOrd="0" destOrd="0" presId="urn:microsoft.com/office/officeart/2018/2/layout/IconVerticalSolidList"/>
    <dgm:cxn modelId="{30D63E7E-BA35-4787-A66D-4F1BEEBB926A}" type="presParOf" srcId="{3648B1C8-F079-4D1B-9690-FBB99689C28E}" destId="{90E02348-D02B-477E-94D1-58FD14AA1EAE}" srcOrd="1" destOrd="0" presId="urn:microsoft.com/office/officeart/2018/2/layout/IconVerticalSolidList"/>
    <dgm:cxn modelId="{6DC6E913-70DB-4FD2-9F85-2EE555EA78FA}" type="presParOf" srcId="{3648B1C8-F079-4D1B-9690-FBB99689C28E}" destId="{5EE1282B-4152-45CA-A6A7-7FF871A70E9D}" srcOrd="2" destOrd="0" presId="urn:microsoft.com/office/officeart/2018/2/layout/IconVerticalSolidList"/>
    <dgm:cxn modelId="{F9767219-C264-4945-B888-047F7159C08E}" type="presParOf" srcId="{3648B1C8-F079-4D1B-9690-FBB99689C28E}" destId="{457EF653-44D7-4167-BBD8-C15D67356DE2}" srcOrd="3" destOrd="0" presId="urn:microsoft.com/office/officeart/2018/2/layout/IconVerticalSolidList"/>
    <dgm:cxn modelId="{3DB4C882-D480-4D59-B573-FCA404865FD5}" type="presParOf" srcId="{4E698C96-F096-45D5-A834-0DE7D167D716}" destId="{EFBA176C-3A1A-4554-8259-A41B55F0B449}" srcOrd="5" destOrd="0" presId="urn:microsoft.com/office/officeart/2018/2/layout/IconVerticalSolidList"/>
    <dgm:cxn modelId="{D3E1AD8C-82BB-4B7B-BD41-6BECE70FE13E}" type="presParOf" srcId="{4E698C96-F096-45D5-A834-0DE7D167D716}" destId="{79141F82-E70B-4D6F-9E19-0E0CA46D091B}" srcOrd="6" destOrd="0" presId="urn:microsoft.com/office/officeart/2018/2/layout/IconVerticalSolidList"/>
    <dgm:cxn modelId="{48C4E138-14EB-4C8B-9CA4-F4F3CBE3C98B}" type="presParOf" srcId="{79141F82-E70B-4D6F-9E19-0E0CA46D091B}" destId="{B8FF6E2E-A1FF-401C-9450-15BB5A1B68B1}" srcOrd="0" destOrd="0" presId="urn:microsoft.com/office/officeart/2018/2/layout/IconVerticalSolidList"/>
    <dgm:cxn modelId="{0D5D465C-24F8-4E28-A61E-633767CCE5BD}" type="presParOf" srcId="{79141F82-E70B-4D6F-9E19-0E0CA46D091B}" destId="{C9E4D9AE-D03D-4CCF-A47D-9DE75F249029}" srcOrd="1" destOrd="0" presId="urn:microsoft.com/office/officeart/2018/2/layout/IconVerticalSolidList"/>
    <dgm:cxn modelId="{542AC495-1CD5-42B4-9257-2BC2987F3EBA}" type="presParOf" srcId="{79141F82-E70B-4D6F-9E19-0E0CA46D091B}" destId="{6C119F21-88D9-4B36-BDBD-5374FFA61B8D}" srcOrd="2" destOrd="0" presId="urn:microsoft.com/office/officeart/2018/2/layout/IconVerticalSolidList"/>
    <dgm:cxn modelId="{F0228317-DC18-4C29-A76F-F02D0DC1EC4D}" type="presParOf" srcId="{79141F82-E70B-4D6F-9E19-0E0CA46D091B}" destId="{6CC63C3E-1666-4136-A230-1D290D4F0268}" srcOrd="3" destOrd="0" presId="urn:microsoft.com/office/officeart/2018/2/layout/IconVerticalSolidList"/>
    <dgm:cxn modelId="{B63454DB-9EEE-4747-BA1A-19830D087515}" type="presParOf" srcId="{4E698C96-F096-45D5-A834-0DE7D167D716}" destId="{5D03F157-6DA7-4B57-B30F-FC1AC9572E99}" srcOrd="7" destOrd="0" presId="urn:microsoft.com/office/officeart/2018/2/layout/IconVerticalSolidList"/>
    <dgm:cxn modelId="{0143D9CC-6229-4B34-9B49-1BB7C2FA3315}" type="presParOf" srcId="{4E698C96-F096-45D5-A834-0DE7D167D716}" destId="{D19E4E9E-C533-44B7-8AE1-513C4EAA1CE1}" srcOrd="8" destOrd="0" presId="urn:microsoft.com/office/officeart/2018/2/layout/IconVerticalSolidList"/>
    <dgm:cxn modelId="{48016CCF-BC50-4074-9BF7-E83AA9E34252}" type="presParOf" srcId="{D19E4E9E-C533-44B7-8AE1-513C4EAA1CE1}" destId="{41C1CD08-0503-447F-93FF-6E98E1E7876E}" srcOrd="0" destOrd="0" presId="urn:microsoft.com/office/officeart/2018/2/layout/IconVerticalSolidList"/>
    <dgm:cxn modelId="{E2B9BA92-E348-4F9B-8879-50AC9F2F2BAD}" type="presParOf" srcId="{D19E4E9E-C533-44B7-8AE1-513C4EAA1CE1}" destId="{2554CB5A-3800-466C-B555-555EA8E62220}" srcOrd="1" destOrd="0" presId="urn:microsoft.com/office/officeart/2018/2/layout/IconVerticalSolidList"/>
    <dgm:cxn modelId="{74037925-32E0-4B23-8603-8D3F78EF37AE}" type="presParOf" srcId="{D19E4E9E-C533-44B7-8AE1-513C4EAA1CE1}" destId="{3B3BB878-066C-46FD-9658-11A1C6657D05}" srcOrd="2" destOrd="0" presId="urn:microsoft.com/office/officeart/2018/2/layout/IconVerticalSolidList"/>
    <dgm:cxn modelId="{64989965-3D64-40EE-9793-D0EA20123040}" type="presParOf" srcId="{D19E4E9E-C533-44B7-8AE1-513C4EAA1CE1}" destId="{F44E6081-7256-4C0A-98BC-DAB0D9B9CD19}" srcOrd="3" destOrd="0" presId="urn:microsoft.com/office/officeart/2018/2/layout/IconVerticalSolidList"/>
    <dgm:cxn modelId="{3B697C06-3595-42D2-B25E-F006A58DD7DC}" type="presParOf" srcId="{4E698C96-F096-45D5-A834-0DE7D167D716}" destId="{752623AD-ACC5-43DF-A756-524159354DE9}" srcOrd="9" destOrd="0" presId="urn:microsoft.com/office/officeart/2018/2/layout/IconVerticalSolidList"/>
    <dgm:cxn modelId="{F46F02F1-08A9-4CBB-9809-4A5ED45C9D39}" type="presParOf" srcId="{4E698C96-F096-45D5-A834-0DE7D167D716}" destId="{80FC7070-5806-4590-BB5F-16EDE38E3C57}" srcOrd="10" destOrd="0" presId="urn:microsoft.com/office/officeart/2018/2/layout/IconVerticalSolidList"/>
    <dgm:cxn modelId="{616BE7B5-268D-421E-9E02-B6E50BDC7825}" type="presParOf" srcId="{80FC7070-5806-4590-BB5F-16EDE38E3C57}" destId="{19B58EE7-5121-4BC1-A468-1FDE8E37F601}" srcOrd="0" destOrd="0" presId="urn:microsoft.com/office/officeart/2018/2/layout/IconVerticalSolidList"/>
    <dgm:cxn modelId="{C727D167-7671-4410-8F82-46F2C1081018}" type="presParOf" srcId="{80FC7070-5806-4590-BB5F-16EDE38E3C57}" destId="{C62BA2CA-7E9E-4E0A-8BC9-9D33D416804B}" srcOrd="1" destOrd="0" presId="urn:microsoft.com/office/officeart/2018/2/layout/IconVerticalSolidList"/>
    <dgm:cxn modelId="{C93383D7-30C3-4720-8C5D-0A3AE31A09A6}" type="presParOf" srcId="{80FC7070-5806-4590-BB5F-16EDE38E3C57}" destId="{288F3847-93E7-4962-979F-022D5042D65C}" srcOrd="2" destOrd="0" presId="urn:microsoft.com/office/officeart/2018/2/layout/IconVerticalSolidList"/>
    <dgm:cxn modelId="{930FAB65-B8E7-4BDB-8ED2-B2F38CB34FF5}" type="presParOf" srcId="{80FC7070-5806-4590-BB5F-16EDE38E3C57}" destId="{35024428-0265-4BCB-9AF6-933954B3B70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CD388-E108-4986-B343-BF0C7C8899F2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74E25E0-8086-435F-B561-667CE94EF81C}">
      <dgm:prSet/>
      <dgm:spPr/>
      <dgm:t>
        <a:bodyPr/>
        <a:lstStyle/>
        <a:p>
          <a:pPr>
            <a:defRPr cap="all"/>
          </a:pPr>
          <a:r>
            <a:rPr lang="nl-NL"/>
            <a:t>You can give a presentation in English about the flyer you have made.</a:t>
          </a:r>
          <a:endParaRPr lang="en-US"/>
        </a:p>
      </dgm:t>
    </dgm:pt>
    <dgm:pt modelId="{13F1E476-6DE0-411F-A0EF-99E7457FAD4D}" type="parTrans" cxnId="{4D1CA627-3CE1-4E9F-99F7-52129698ABED}">
      <dgm:prSet/>
      <dgm:spPr/>
      <dgm:t>
        <a:bodyPr/>
        <a:lstStyle/>
        <a:p>
          <a:endParaRPr lang="en-US"/>
        </a:p>
      </dgm:t>
    </dgm:pt>
    <dgm:pt modelId="{78CAB114-C54E-48DB-8666-07C1ADEA92A4}" type="sibTrans" cxnId="{4D1CA627-3CE1-4E9F-99F7-52129698ABED}">
      <dgm:prSet/>
      <dgm:spPr/>
      <dgm:t>
        <a:bodyPr/>
        <a:lstStyle/>
        <a:p>
          <a:endParaRPr lang="en-US"/>
        </a:p>
      </dgm:t>
    </dgm:pt>
    <dgm:pt modelId="{A332DBF9-6F23-405D-A314-BD5B30C6A106}">
      <dgm:prSet/>
      <dgm:spPr/>
      <dgm:t>
        <a:bodyPr/>
        <a:lstStyle/>
        <a:p>
          <a:pPr>
            <a:defRPr cap="all"/>
          </a:pPr>
          <a:r>
            <a:rPr lang="nl-NL"/>
            <a:t>You can use everything you have learned in the past lessons. </a:t>
          </a:r>
          <a:endParaRPr lang="en-US"/>
        </a:p>
      </dgm:t>
    </dgm:pt>
    <dgm:pt modelId="{CF3E03E2-80FD-4FA8-8D71-3B8ABE4345A3}" type="parTrans" cxnId="{27380340-1410-4AEC-A6DD-AD8C964F966A}">
      <dgm:prSet/>
      <dgm:spPr/>
      <dgm:t>
        <a:bodyPr/>
        <a:lstStyle/>
        <a:p>
          <a:endParaRPr lang="en-US"/>
        </a:p>
      </dgm:t>
    </dgm:pt>
    <dgm:pt modelId="{2920D473-240E-49C9-A861-74F3B3D0CB2E}" type="sibTrans" cxnId="{27380340-1410-4AEC-A6DD-AD8C964F966A}">
      <dgm:prSet/>
      <dgm:spPr/>
      <dgm:t>
        <a:bodyPr/>
        <a:lstStyle/>
        <a:p>
          <a:endParaRPr lang="en-US"/>
        </a:p>
      </dgm:t>
    </dgm:pt>
    <dgm:pt modelId="{849345FA-D477-4B5B-AB31-B30B8A36909E}" type="pres">
      <dgm:prSet presAssocID="{BDDCD388-E108-4986-B343-BF0C7C8899F2}" presName="root" presStyleCnt="0">
        <dgm:presLayoutVars>
          <dgm:dir/>
          <dgm:resizeHandles val="exact"/>
        </dgm:presLayoutVars>
      </dgm:prSet>
      <dgm:spPr/>
    </dgm:pt>
    <dgm:pt modelId="{0321224C-D667-4280-A169-B91940D848C9}" type="pres">
      <dgm:prSet presAssocID="{D74E25E0-8086-435F-B561-667CE94EF81C}" presName="compNode" presStyleCnt="0"/>
      <dgm:spPr/>
    </dgm:pt>
    <dgm:pt modelId="{F60833D7-70CE-4AE4-A69D-3AFC4D2DC0EE}" type="pres">
      <dgm:prSet presAssocID="{D74E25E0-8086-435F-B561-667CE94EF81C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E45D8B52-5486-47E5-8EB3-986550F6F30E}" type="pres">
      <dgm:prSet presAssocID="{D74E25E0-8086-435F-B561-667CE94EF81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884FC0E-8538-4AC9-A387-00774DB4E914}" type="pres">
      <dgm:prSet presAssocID="{D74E25E0-8086-435F-B561-667CE94EF81C}" presName="spaceRect" presStyleCnt="0"/>
      <dgm:spPr/>
    </dgm:pt>
    <dgm:pt modelId="{4624A25E-C824-4657-AEE1-7B80C4244AC7}" type="pres">
      <dgm:prSet presAssocID="{D74E25E0-8086-435F-B561-667CE94EF81C}" presName="textRect" presStyleLbl="revTx" presStyleIdx="0" presStyleCnt="2">
        <dgm:presLayoutVars>
          <dgm:chMax val="1"/>
          <dgm:chPref val="1"/>
        </dgm:presLayoutVars>
      </dgm:prSet>
      <dgm:spPr/>
    </dgm:pt>
    <dgm:pt modelId="{84F40C98-AA52-4077-8D95-E14B3D47B981}" type="pres">
      <dgm:prSet presAssocID="{78CAB114-C54E-48DB-8666-07C1ADEA92A4}" presName="sibTrans" presStyleCnt="0"/>
      <dgm:spPr/>
    </dgm:pt>
    <dgm:pt modelId="{91A566C4-1557-4F03-B234-0B564AE31CA6}" type="pres">
      <dgm:prSet presAssocID="{A332DBF9-6F23-405D-A314-BD5B30C6A106}" presName="compNode" presStyleCnt="0"/>
      <dgm:spPr/>
    </dgm:pt>
    <dgm:pt modelId="{FC0CFF5C-21C0-4F11-8A1C-5540EAAD543F}" type="pres">
      <dgm:prSet presAssocID="{A332DBF9-6F23-405D-A314-BD5B30C6A106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A213B5D0-3965-4E4F-98BD-438F1FCED3DC}" type="pres">
      <dgm:prSet presAssocID="{A332DBF9-6F23-405D-A314-BD5B30C6A1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8ADC5DF8-6AAA-4389-8D56-C4C734030645}" type="pres">
      <dgm:prSet presAssocID="{A332DBF9-6F23-405D-A314-BD5B30C6A106}" presName="spaceRect" presStyleCnt="0"/>
      <dgm:spPr/>
    </dgm:pt>
    <dgm:pt modelId="{C5B0EFFB-858B-463D-AB28-47E5B84724F1}" type="pres">
      <dgm:prSet presAssocID="{A332DBF9-6F23-405D-A314-BD5B30C6A10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673EE09-3674-444A-A08E-70699E410339}" type="presOf" srcId="{D74E25E0-8086-435F-B561-667CE94EF81C}" destId="{4624A25E-C824-4657-AEE1-7B80C4244AC7}" srcOrd="0" destOrd="0" presId="urn:microsoft.com/office/officeart/2018/5/layout/IconLeafLabelList"/>
    <dgm:cxn modelId="{09564513-742F-4EC6-B5DF-BCC12AF33E81}" type="presOf" srcId="{A332DBF9-6F23-405D-A314-BD5B30C6A106}" destId="{C5B0EFFB-858B-463D-AB28-47E5B84724F1}" srcOrd="0" destOrd="0" presId="urn:microsoft.com/office/officeart/2018/5/layout/IconLeafLabelList"/>
    <dgm:cxn modelId="{4D1CA627-3CE1-4E9F-99F7-52129698ABED}" srcId="{BDDCD388-E108-4986-B343-BF0C7C8899F2}" destId="{D74E25E0-8086-435F-B561-667CE94EF81C}" srcOrd="0" destOrd="0" parTransId="{13F1E476-6DE0-411F-A0EF-99E7457FAD4D}" sibTransId="{78CAB114-C54E-48DB-8666-07C1ADEA92A4}"/>
    <dgm:cxn modelId="{27380340-1410-4AEC-A6DD-AD8C964F966A}" srcId="{BDDCD388-E108-4986-B343-BF0C7C8899F2}" destId="{A332DBF9-6F23-405D-A314-BD5B30C6A106}" srcOrd="1" destOrd="0" parTransId="{CF3E03E2-80FD-4FA8-8D71-3B8ABE4345A3}" sibTransId="{2920D473-240E-49C9-A861-74F3B3D0CB2E}"/>
    <dgm:cxn modelId="{B76D7151-F943-4D03-B44C-A0CE7F1CBEFA}" type="presOf" srcId="{BDDCD388-E108-4986-B343-BF0C7C8899F2}" destId="{849345FA-D477-4B5B-AB31-B30B8A36909E}" srcOrd="0" destOrd="0" presId="urn:microsoft.com/office/officeart/2018/5/layout/IconLeafLabelList"/>
    <dgm:cxn modelId="{3AF43E76-E8C1-4802-A310-CEFE197DE3C9}" type="presParOf" srcId="{849345FA-D477-4B5B-AB31-B30B8A36909E}" destId="{0321224C-D667-4280-A169-B91940D848C9}" srcOrd="0" destOrd="0" presId="urn:microsoft.com/office/officeart/2018/5/layout/IconLeafLabelList"/>
    <dgm:cxn modelId="{65E11C98-FF45-46B1-92EC-08B7A34EB23C}" type="presParOf" srcId="{0321224C-D667-4280-A169-B91940D848C9}" destId="{F60833D7-70CE-4AE4-A69D-3AFC4D2DC0EE}" srcOrd="0" destOrd="0" presId="urn:microsoft.com/office/officeart/2018/5/layout/IconLeafLabelList"/>
    <dgm:cxn modelId="{839470ED-3B8F-44B9-93FF-FF8D57E796FC}" type="presParOf" srcId="{0321224C-D667-4280-A169-B91940D848C9}" destId="{E45D8B52-5486-47E5-8EB3-986550F6F30E}" srcOrd="1" destOrd="0" presId="urn:microsoft.com/office/officeart/2018/5/layout/IconLeafLabelList"/>
    <dgm:cxn modelId="{84FC174D-A975-4912-9DB5-852CD9BFF141}" type="presParOf" srcId="{0321224C-D667-4280-A169-B91940D848C9}" destId="{6884FC0E-8538-4AC9-A387-00774DB4E914}" srcOrd="2" destOrd="0" presId="urn:microsoft.com/office/officeart/2018/5/layout/IconLeafLabelList"/>
    <dgm:cxn modelId="{8697A3F9-D53E-4DA5-9ABB-C1D4A9F5A2DE}" type="presParOf" srcId="{0321224C-D667-4280-A169-B91940D848C9}" destId="{4624A25E-C824-4657-AEE1-7B80C4244AC7}" srcOrd="3" destOrd="0" presId="urn:microsoft.com/office/officeart/2018/5/layout/IconLeafLabelList"/>
    <dgm:cxn modelId="{7976CABD-D1A2-4983-A5C9-1173439265C9}" type="presParOf" srcId="{849345FA-D477-4B5B-AB31-B30B8A36909E}" destId="{84F40C98-AA52-4077-8D95-E14B3D47B981}" srcOrd="1" destOrd="0" presId="urn:microsoft.com/office/officeart/2018/5/layout/IconLeafLabelList"/>
    <dgm:cxn modelId="{AE43C838-6D76-4A48-9398-6386DAF759D6}" type="presParOf" srcId="{849345FA-D477-4B5B-AB31-B30B8A36909E}" destId="{91A566C4-1557-4F03-B234-0B564AE31CA6}" srcOrd="2" destOrd="0" presId="urn:microsoft.com/office/officeart/2018/5/layout/IconLeafLabelList"/>
    <dgm:cxn modelId="{0C560CF0-D745-45BC-AE69-3E4CF308ED55}" type="presParOf" srcId="{91A566C4-1557-4F03-B234-0B564AE31CA6}" destId="{FC0CFF5C-21C0-4F11-8A1C-5540EAAD543F}" srcOrd="0" destOrd="0" presId="urn:microsoft.com/office/officeart/2018/5/layout/IconLeafLabelList"/>
    <dgm:cxn modelId="{63C96E91-0701-42D4-AB3B-734C4D73589C}" type="presParOf" srcId="{91A566C4-1557-4F03-B234-0B564AE31CA6}" destId="{A213B5D0-3965-4E4F-98BD-438F1FCED3DC}" srcOrd="1" destOrd="0" presId="urn:microsoft.com/office/officeart/2018/5/layout/IconLeafLabelList"/>
    <dgm:cxn modelId="{8E415EE2-656A-4D2A-9FBA-D79AAB8586DD}" type="presParOf" srcId="{91A566C4-1557-4F03-B234-0B564AE31CA6}" destId="{8ADC5DF8-6AAA-4389-8D56-C4C734030645}" srcOrd="2" destOrd="0" presId="urn:microsoft.com/office/officeart/2018/5/layout/IconLeafLabelList"/>
    <dgm:cxn modelId="{B12A3FB5-5A0F-4C7B-803F-2F66D74228BC}" type="presParOf" srcId="{91A566C4-1557-4F03-B234-0B564AE31CA6}" destId="{C5B0EFFB-858B-463D-AB28-47E5B84724F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DCD388-E108-4986-B343-BF0C7C8899F2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74E25E0-8086-435F-B561-667CE94EF81C}">
      <dgm:prSet/>
      <dgm:spPr/>
      <dgm:t>
        <a:bodyPr/>
        <a:lstStyle/>
        <a:p>
          <a:pPr>
            <a:defRPr cap="all"/>
          </a:pPr>
          <a:r>
            <a:rPr lang="nl-NL"/>
            <a:t>You can give a presentation in English about the flyer you have made.</a:t>
          </a:r>
          <a:endParaRPr lang="en-US"/>
        </a:p>
      </dgm:t>
    </dgm:pt>
    <dgm:pt modelId="{13F1E476-6DE0-411F-A0EF-99E7457FAD4D}" type="parTrans" cxnId="{4D1CA627-3CE1-4E9F-99F7-52129698ABED}">
      <dgm:prSet/>
      <dgm:spPr/>
      <dgm:t>
        <a:bodyPr/>
        <a:lstStyle/>
        <a:p>
          <a:endParaRPr lang="en-US"/>
        </a:p>
      </dgm:t>
    </dgm:pt>
    <dgm:pt modelId="{78CAB114-C54E-48DB-8666-07C1ADEA92A4}" type="sibTrans" cxnId="{4D1CA627-3CE1-4E9F-99F7-52129698ABED}">
      <dgm:prSet/>
      <dgm:spPr/>
      <dgm:t>
        <a:bodyPr/>
        <a:lstStyle/>
        <a:p>
          <a:endParaRPr lang="en-US"/>
        </a:p>
      </dgm:t>
    </dgm:pt>
    <dgm:pt modelId="{A332DBF9-6F23-405D-A314-BD5B30C6A106}">
      <dgm:prSet/>
      <dgm:spPr/>
      <dgm:t>
        <a:bodyPr/>
        <a:lstStyle/>
        <a:p>
          <a:pPr>
            <a:defRPr cap="all"/>
          </a:pPr>
          <a:r>
            <a:rPr lang="nl-NL"/>
            <a:t>You can use everything you have learned in the past lessons. </a:t>
          </a:r>
          <a:endParaRPr lang="en-US"/>
        </a:p>
      </dgm:t>
    </dgm:pt>
    <dgm:pt modelId="{CF3E03E2-80FD-4FA8-8D71-3B8ABE4345A3}" type="parTrans" cxnId="{27380340-1410-4AEC-A6DD-AD8C964F966A}">
      <dgm:prSet/>
      <dgm:spPr/>
      <dgm:t>
        <a:bodyPr/>
        <a:lstStyle/>
        <a:p>
          <a:endParaRPr lang="en-US"/>
        </a:p>
      </dgm:t>
    </dgm:pt>
    <dgm:pt modelId="{2920D473-240E-49C9-A861-74F3B3D0CB2E}" type="sibTrans" cxnId="{27380340-1410-4AEC-A6DD-AD8C964F966A}">
      <dgm:prSet/>
      <dgm:spPr/>
      <dgm:t>
        <a:bodyPr/>
        <a:lstStyle/>
        <a:p>
          <a:endParaRPr lang="en-US"/>
        </a:p>
      </dgm:t>
    </dgm:pt>
    <dgm:pt modelId="{849345FA-D477-4B5B-AB31-B30B8A36909E}" type="pres">
      <dgm:prSet presAssocID="{BDDCD388-E108-4986-B343-BF0C7C8899F2}" presName="root" presStyleCnt="0">
        <dgm:presLayoutVars>
          <dgm:dir/>
          <dgm:resizeHandles val="exact"/>
        </dgm:presLayoutVars>
      </dgm:prSet>
      <dgm:spPr/>
    </dgm:pt>
    <dgm:pt modelId="{0321224C-D667-4280-A169-B91940D848C9}" type="pres">
      <dgm:prSet presAssocID="{D74E25E0-8086-435F-B561-667CE94EF81C}" presName="compNode" presStyleCnt="0"/>
      <dgm:spPr/>
    </dgm:pt>
    <dgm:pt modelId="{F60833D7-70CE-4AE4-A69D-3AFC4D2DC0EE}" type="pres">
      <dgm:prSet presAssocID="{D74E25E0-8086-435F-B561-667CE94EF81C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E45D8B52-5486-47E5-8EB3-986550F6F30E}" type="pres">
      <dgm:prSet presAssocID="{D74E25E0-8086-435F-B561-667CE94EF81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884FC0E-8538-4AC9-A387-00774DB4E914}" type="pres">
      <dgm:prSet presAssocID="{D74E25E0-8086-435F-B561-667CE94EF81C}" presName="spaceRect" presStyleCnt="0"/>
      <dgm:spPr/>
    </dgm:pt>
    <dgm:pt modelId="{4624A25E-C824-4657-AEE1-7B80C4244AC7}" type="pres">
      <dgm:prSet presAssocID="{D74E25E0-8086-435F-B561-667CE94EF81C}" presName="textRect" presStyleLbl="revTx" presStyleIdx="0" presStyleCnt="2">
        <dgm:presLayoutVars>
          <dgm:chMax val="1"/>
          <dgm:chPref val="1"/>
        </dgm:presLayoutVars>
      </dgm:prSet>
      <dgm:spPr/>
    </dgm:pt>
    <dgm:pt modelId="{84F40C98-AA52-4077-8D95-E14B3D47B981}" type="pres">
      <dgm:prSet presAssocID="{78CAB114-C54E-48DB-8666-07C1ADEA92A4}" presName="sibTrans" presStyleCnt="0"/>
      <dgm:spPr/>
    </dgm:pt>
    <dgm:pt modelId="{91A566C4-1557-4F03-B234-0B564AE31CA6}" type="pres">
      <dgm:prSet presAssocID="{A332DBF9-6F23-405D-A314-BD5B30C6A106}" presName="compNode" presStyleCnt="0"/>
      <dgm:spPr/>
    </dgm:pt>
    <dgm:pt modelId="{FC0CFF5C-21C0-4F11-8A1C-5540EAAD543F}" type="pres">
      <dgm:prSet presAssocID="{A332DBF9-6F23-405D-A314-BD5B30C6A106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A213B5D0-3965-4E4F-98BD-438F1FCED3DC}" type="pres">
      <dgm:prSet presAssocID="{A332DBF9-6F23-405D-A314-BD5B30C6A1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8ADC5DF8-6AAA-4389-8D56-C4C734030645}" type="pres">
      <dgm:prSet presAssocID="{A332DBF9-6F23-405D-A314-BD5B30C6A106}" presName="spaceRect" presStyleCnt="0"/>
      <dgm:spPr/>
    </dgm:pt>
    <dgm:pt modelId="{C5B0EFFB-858B-463D-AB28-47E5B84724F1}" type="pres">
      <dgm:prSet presAssocID="{A332DBF9-6F23-405D-A314-BD5B30C6A10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673EE09-3674-444A-A08E-70699E410339}" type="presOf" srcId="{D74E25E0-8086-435F-B561-667CE94EF81C}" destId="{4624A25E-C824-4657-AEE1-7B80C4244AC7}" srcOrd="0" destOrd="0" presId="urn:microsoft.com/office/officeart/2018/5/layout/IconLeafLabelList"/>
    <dgm:cxn modelId="{09564513-742F-4EC6-B5DF-BCC12AF33E81}" type="presOf" srcId="{A332DBF9-6F23-405D-A314-BD5B30C6A106}" destId="{C5B0EFFB-858B-463D-AB28-47E5B84724F1}" srcOrd="0" destOrd="0" presId="urn:microsoft.com/office/officeart/2018/5/layout/IconLeafLabelList"/>
    <dgm:cxn modelId="{4D1CA627-3CE1-4E9F-99F7-52129698ABED}" srcId="{BDDCD388-E108-4986-B343-BF0C7C8899F2}" destId="{D74E25E0-8086-435F-B561-667CE94EF81C}" srcOrd="0" destOrd="0" parTransId="{13F1E476-6DE0-411F-A0EF-99E7457FAD4D}" sibTransId="{78CAB114-C54E-48DB-8666-07C1ADEA92A4}"/>
    <dgm:cxn modelId="{27380340-1410-4AEC-A6DD-AD8C964F966A}" srcId="{BDDCD388-E108-4986-B343-BF0C7C8899F2}" destId="{A332DBF9-6F23-405D-A314-BD5B30C6A106}" srcOrd="1" destOrd="0" parTransId="{CF3E03E2-80FD-4FA8-8D71-3B8ABE4345A3}" sibTransId="{2920D473-240E-49C9-A861-74F3B3D0CB2E}"/>
    <dgm:cxn modelId="{B76D7151-F943-4D03-B44C-A0CE7F1CBEFA}" type="presOf" srcId="{BDDCD388-E108-4986-B343-BF0C7C8899F2}" destId="{849345FA-D477-4B5B-AB31-B30B8A36909E}" srcOrd="0" destOrd="0" presId="urn:microsoft.com/office/officeart/2018/5/layout/IconLeafLabelList"/>
    <dgm:cxn modelId="{3AF43E76-E8C1-4802-A310-CEFE197DE3C9}" type="presParOf" srcId="{849345FA-D477-4B5B-AB31-B30B8A36909E}" destId="{0321224C-D667-4280-A169-B91940D848C9}" srcOrd="0" destOrd="0" presId="urn:microsoft.com/office/officeart/2018/5/layout/IconLeafLabelList"/>
    <dgm:cxn modelId="{65E11C98-FF45-46B1-92EC-08B7A34EB23C}" type="presParOf" srcId="{0321224C-D667-4280-A169-B91940D848C9}" destId="{F60833D7-70CE-4AE4-A69D-3AFC4D2DC0EE}" srcOrd="0" destOrd="0" presId="urn:microsoft.com/office/officeart/2018/5/layout/IconLeafLabelList"/>
    <dgm:cxn modelId="{839470ED-3B8F-44B9-93FF-FF8D57E796FC}" type="presParOf" srcId="{0321224C-D667-4280-A169-B91940D848C9}" destId="{E45D8B52-5486-47E5-8EB3-986550F6F30E}" srcOrd="1" destOrd="0" presId="urn:microsoft.com/office/officeart/2018/5/layout/IconLeafLabelList"/>
    <dgm:cxn modelId="{84FC174D-A975-4912-9DB5-852CD9BFF141}" type="presParOf" srcId="{0321224C-D667-4280-A169-B91940D848C9}" destId="{6884FC0E-8538-4AC9-A387-00774DB4E914}" srcOrd="2" destOrd="0" presId="urn:microsoft.com/office/officeart/2018/5/layout/IconLeafLabelList"/>
    <dgm:cxn modelId="{8697A3F9-D53E-4DA5-9ABB-C1D4A9F5A2DE}" type="presParOf" srcId="{0321224C-D667-4280-A169-B91940D848C9}" destId="{4624A25E-C824-4657-AEE1-7B80C4244AC7}" srcOrd="3" destOrd="0" presId="urn:microsoft.com/office/officeart/2018/5/layout/IconLeafLabelList"/>
    <dgm:cxn modelId="{7976CABD-D1A2-4983-A5C9-1173439265C9}" type="presParOf" srcId="{849345FA-D477-4B5B-AB31-B30B8A36909E}" destId="{84F40C98-AA52-4077-8D95-E14B3D47B981}" srcOrd="1" destOrd="0" presId="urn:microsoft.com/office/officeart/2018/5/layout/IconLeafLabelList"/>
    <dgm:cxn modelId="{AE43C838-6D76-4A48-9398-6386DAF759D6}" type="presParOf" srcId="{849345FA-D477-4B5B-AB31-B30B8A36909E}" destId="{91A566C4-1557-4F03-B234-0B564AE31CA6}" srcOrd="2" destOrd="0" presId="urn:microsoft.com/office/officeart/2018/5/layout/IconLeafLabelList"/>
    <dgm:cxn modelId="{0C560CF0-D745-45BC-AE69-3E4CF308ED55}" type="presParOf" srcId="{91A566C4-1557-4F03-B234-0B564AE31CA6}" destId="{FC0CFF5C-21C0-4F11-8A1C-5540EAAD543F}" srcOrd="0" destOrd="0" presId="urn:microsoft.com/office/officeart/2018/5/layout/IconLeafLabelList"/>
    <dgm:cxn modelId="{63C96E91-0701-42D4-AB3B-734C4D73589C}" type="presParOf" srcId="{91A566C4-1557-4F03-B234-0B564AE31CA6}" destId="{A213B5D0-3965-4E4F-98BD-438F1FCED3DC}" srcOrd="1" destOrd="0" presId="urn:microsoft.com/office/officeart/2018/5/layout/IconLeafLabelList"/>
    <dgm:cxn modelId="{8E415EE2-656A-4D2A-9FBA-D79AAB8586DD}" type="presParOf" srcId="{91A566C4-1557-4F03-B234-0B564AE31CA6}" destId="{8ADC5DF8-6AAA-4389-8D56-C4C734030645}" srcOrd="2" destOrd="0" presId="urn:microsoft.com/office/officeart/2018/5/layout/IconLeafLabelList"/>
    <dgm:cxn modelId="{B12A3FB5-5A0F-4C7B-803F-2F66D74228BC}" type="presParOf" srcId="{91A566C4-1557-4F03-B234-0B564AE31CA6}" destId="{C5B0EFFB-858B-463D-AB28-47E5B84724F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4CD213-A3A4-4B0E-88C0-57192E2ADE3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133AE60-7465-441E-B779-306C1AFD85D9}">
      <dgm:prSet/>
      <dgm:spPr/>
      <dgm:t>
        <a:bodyPr/>
        <a:lstStyle/>
        <a:p>
          <a:pPr>
            <a:defRPr cap="all"/>
          </a:pPr>
          <a:r>
            <a:rPr lang="nl-NL"/>
            <a:t>Any questions? </a:t>
          </a:r>
          <a:endParaRPr lang="en-US"/>
        </a:p>
      </dgm:t>
    </dgm:pt>
    <dgm:pt modelId="{B1C6D80B-FF0A-4DDA-B25E-34381D5AD63B}" type="parTrans" cxnId="{E720AE36-7873-4943-9123-8B7408A546FF}">
      <dgm:prSet/>
      <dgm:spPr/>
      <dgm:t>
        <a:bodyPr/>
        <a:lstStyle/>
        <a:p>
          <a:endParaRPr lang="en-US"/>
        </a:p>
      </dgm:t>
    </dgm:pt>
    <dgm:pt modelId="{8354AD9B-2810-41E0-B79F-BB29E947C230}" type="sibTrans" cxnId="{E720AE36-7873-4943-9123-8B7408A546FF}">
      <dgm:prSet/>
      <dgm:spPr/>
      <dgm:t>
        <a:bodyPr/>
        <a:lstStyle/>
        <a:p>
          <a:endParaRPr lang="en-US"/>
        </a:p>
      </dgm:t>
    </dgm:pt>
    <dgm:pt modelId="{98E438EB-57BD-400E-B18F-1FDD904A90E2}">
      <dgm:prSet/>
      <dgm:spPr/>
      <dgm:t>
        <a:bodyPr/>
        <a:lstStyle/>
        <a:p>
          <a:pPr>
            <a:defRPr cap="all"/>
          </a:pPr>
          <a:r>
            <a:rPr lang="nl-NL"/>
            <a:t>Next lesson: watching. </a:t>
          </a:r>
          <a:endParaRPr lang="en-US"/>
        </a:p>
      </dgm:t>
    </dgm:pt>
    <dgm:pt modelId="{02B2C547-2DE5-4739-8F9C-AA02505A46B6}" type="parTrans" cxnId="{CD082B77-4FE5-4FEF-9FC4-5CFF837AE180}">
      <dgm:prSet/>
      <dgm:spPr/>
      <dgm:t>
        <a:bodyPr/>
        <a:lstStyle/>
        <a:p>
          <a:endParaRPr lang="en-US"/>
        </a:p>
      </dgm:t>
    </dgm:pt>
    <dgm:pt modelId="{C500C616-1937-45AC-B9E3-2EC187620059}" type="sibTrans" cxnId="{CD082B77-4FE5-4FEF-9FC4-5CFF837AE180}">
      <dgm:prSet/>
      <dgm:spPr/>
      <dgm:t>
        <a:bodyPr/>
        <a:lstStyle/>
        <a:p>
          <a:endParaRPr lang="en-US"/>
        </a:p>
      </dgm:t>
    </dgm:pt>
    <dgm:pt modelId="{EC37BC0D-309C-4D54-86A8-96A54604EDC7}">
      <dgm:prSet/>
      <dgm:spPr/>
      <dgm:t>
        <a:bodyPr/>
        <a:lstStyle/>
        <a:p>
          <a:pPr>
            <a:defRPr cap="all"/>
          </a:pPr>
          <a:r>
            <a:rPr lang="nl-NL"/>
            <a:t>Hand back your rubric </a:t>
          </a:r>
          <a:endParaRPr lang="en-US"/>
        </a:p>
      </dgm:t>
    </dgm:pt>
    <dgm:pt modelId="{50C5887C-6EAB-475E-B505-ED87A64D727F}" type="parTrans" cxnId="{D69FE2CD-BE92-4A7A-A549-73FB4E057A3B}">
      <dgm:prSet/>
      <dgm:spPr/>
      <dgm:t>
        <a:bodyPr/>
        <a:lstStyle/>
        <a:p>
          <a:endParaRPr lang="en-US"/>
        </a:p>
      </dgm:t>
    </dgm:pt>
    <dgm:pt modelId="{C16E7F62-3C56-4C53-9AC7-D1BABF6E0269}" type="sibTrans" cxnId="{D69FE2CD-BE92-4A7A-A549-73FB4E057A3B}">
      <dgm:prSet/>
      <dgm:spPr/>
      <dgm:t>
        <a:bodyPr/>
        <a:lstStyle/>
        <a:p>
          <a:endParaRPr lang="en-US"/>
        </a:p>
      </dgm:t>
    </dgm:pt>
    <dgm:pt modelId="{421FD1EF-0AB1-443D-8EBB-C05C273DA433}" type="pres">
      <dgm:prSet presAssocID="{F64CD213-A3A4-4B0E-88C0-57192E2ADE3C}" presName="root" presStyleCnt="0">
        <dgm:presLayoutVars>
          <dgm:dir/>
          <dgm:resizeHandles val="exact"/>
        </dgm:presLayoutVars>
      </dgm:prSet>
      <dgm:spPr/>
    </dgm:pt>
    <dgm:pt modelId="{E38A9B1A-B182-4619-8898-9B680FC60E66}" type="pres">
      <dgm:prSet presAssocID="{F133AE60-7465-441E-B779-306C1AFD85D9}" presName="compNode" presStyleCnt="0"/>
      <dgm:spPr/>
    </dgm:pt>
    <dgm:pt modelId="{42CEB709-3EE1-4CE1-95E6-16F887425EB3}" type="pres">
      <dgm:prSet presAssocID="{F133AE60-7465-441E-B779-306C1AFD85D9}" presName="iconBgRect" presStyleLbl="bgShp" presStyleIdx="0" presStyleCnt="3"/>
      <dgm:spPr/>
    </dgm:pt>
    <dgm:pt modelId="{BDD464DC-3AE7-4C23-A257-5A39BA71B401}" type="pres">
      <dgm:prSet presAssocID="{F133AE60-7465-441E-B779-306C1AFD85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A43E4C6-D45C-4168-8D61-3E6A8E221130}" type="pres">
      <dgm:prSet presAssocID="{F133AE60-7465-441E-B779-306C1AFD85D9}" presName="spaceRect" presStyleCnt="0"/>
      <dgm:spPr/>
    </dgm:pt>
    <dgm:pt modelId="{B05F896C-3553-4F5C-8963-840AD9BA282F}" type="pres">
      <dgm:prSet presAssocID="{F133AE60-7465-441E-B779-306C1AFD85D9}" presName="textRect" presStyleLbl="revTx" presStyleIdx="0" presStyleCnt="3">
        <dgm:presLayoutVars>
          <dgm:chMax val="1"/>
          <dgm:chPref val="1"/>
        </dgm:presLayoutVars>
      </dgm:prSet>
      <dgm:spPr/>
    </dgm:pt>
    <dgm:pt modelId="{11C67ADC-80CE-45EB-8FF5-51200BA5478B}" type="pres">
      <dgm:prSet presAssocID="{8354AD9B-2810-41E0-B79F-BB29E947C230}" presName="sibTrans" presStyleCnt="0"/>
      <dgm:spPr/>
    </dgm:pt>
    <dgm:pt modelId="{49227C10-DE9E-435F-8776-334D663C6E81}" type="pres">
      <dgm:prSet presAssocID="{98E438EB-57BD-400E-B18F-1FDD904A90E2}" presName="compNode" presStyleCnt="0"/>
      <dgm:spPr/>
    </dgm:pt>
    <dgm:pt modelId="{4D460A55-757A-4163-B4AD-8B6E5762750A}" type="pres">
      <dgm:prSet presAssocID="{98E438EB-57BD-400E-B18F-1FDD904A90E2}" presName="iconBgRect" presStyleLbl="bgShp" presStyleIdx="1" presStyleCnt="3"/>
      <dgm:spPr/>
    </dgm:pt>
    <dgm:pt modelId="{524D209B-F1C8-4071-8CDE-8757F1B3D46E}" type="pres">
      <dgm:prSet presAssocID="{98E438EB-57BD-400E-B18F-1FDD904A90E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ater"/>
        </a:ext>
      </dgm:extLst>
    </dgm:pt>
    <dgm:pt modelId="{B055F8A1-2358-4108-B054-2BEE82780AA6}" type="pres">
      <dgm:prSet presAssocID="{98E438EB-57BD-400E-B18F-1FDD904A90E2}" presName="spaceRect" presStyleCnt="0"/>
      <dgm:spPr/>
    </dgm:pt>
    <dgm:pt modelId="{C8030AA1-64BD-4A3F-B461-A3B5F538B937}" type="pres">
      <dgm:prSet presAssocID="{98E438EB-57BD-400E-B18F-1FDD904A90E2}" presName="textRect" presStyleLbl="revTx" presStyleIdx="1" presStyleCnt="3">
        <dgm:presLayoutVars>
          <dgm:chMax val="1"/>
          <dgm:chPref val="1"/>
        </dgm:presLayoutVars>
      </dgm:prSet>
      <dgm:spPr/>
    </dgm:pt>
    <dgm:pt modelId="{40E7FF5A-F378-4072-A215-E486CB7538BC}" type="pres">
      <dgm:prSet presAssocID="{C500C616-1937-45AC-B9E3-2EC187620059}" presName="sibTrans" presStyleCnt="0"/>
      <dgm:spPr/>
    </dgm:pt>
    <dgm:pt modelId="{BCA6AD5B-31F4-431F-9A84-376D9A2A38CE}" type="pres">
      <dgm:prSet presAssocID="{EC37BC0D-309C-4D54-86A8-96A54604EDC7}" presName="compNode" presStyleCnt="0"/>
      <dgm:spPr/>
    </dgm:pt>
    <dgm:pt modelId="{E1A0581B-A49A-49DC-B2EC-041BBE8189CD}" type="pres">
      <dgm:prSet presAssocID="{EC37BC0D-309C-4D54-86A8-96A54604EDC7}" presName="iconBgRect" presStyleLbl="bgShp" presStyleIdx="2" presStyleCnt="3"/>
      <dgm:spPr/>
    </dgm:pt>
    <dgm:pt modelId="{603B48A1-9128-4DB3-8D53-CD7C6F903139}" type="pres">
      <dgm:prSet presAssocID="{EC37BC0D-309C-4D54-86A8-96A54604EDC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C770B95-541D-4E22-A1C1-EAA9FA9934D8}" type="pres">
      <dgm:prSet presAssocID="{EC37BC0D-309C-4D54-86A8-96A54604EDC7}" presName="spaceRect" presStyleCnt="0"/>
      <dgm:spPr/>
    </dgm:pt>
    <dgm:pt modelId="{CD95CDC1-9B6E-4678-A14C-75DF9C7E8219}" type="pres">
      <dgm:prSet presAssocID="{EC37BC0D-309C-4D54-86A8-96A54604EDC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454D90C-7C6C-492B-9C43-3DA83B6F7A3A}" type="presOf" srcId="{EC37BC0D-309C-4D54-86A8-96A54604EDC7}" destId="{CD95CDC1-9B6E-4678-A14C-75DF9C7E8219}" srcOrd="0" destOrd="0" presId="urn:microsoft.com/office/officeart/2018/5/layout/IconCircleLabelList"/>
    <dgm:cxn modelId="{E720AE36-7873-4943-9123-8B7408A546FF}" srcId="{F64CD213-A3A4-4B0E-88C0-57192E2ADE3C}" destId="{F133AE60-7465-441E-B779-306C1AFD85D9}" srcOrd="0" destOrd="0" parTransId="{B1C6D80B-FF0A-4DDA-B25E-34381D5AD63B}" sibTransId="{8354AD9B-2810-41E0-B79F-BB29E947C230}"/>
    <dgm:cxn modelId="{6BBBD26A-3EB9-41E9-AACA-ED043392F6EA}" type="presOf" srcId="{F64CD213-A3A4-4B0E-88C0-57192E2ADE3C}" destId="{421FD1EF-0AB1-443D-8EBB-C05C273DA433}" srcOrd="0" destOrd="0" presId="urn:microsoft.com/office/officeart/2018/5/layout/IconCircleLabelList"/>
    <dgm:cxn modelId="{CD082B77-4FE5-4FEF-9FC4-5CFF837AE180}" srcId="{F64CD213-A3A4-4B0E-88C0-57192E2ADE3C}" destId="{98E438EB-57BD-400E-B18F-1FDD904A90E2}" srcOrd="1" destOrd="0" parTransId="{02B2C547-2DE5-4739-8F9C-AA02505A46B6}" sibTransId="{C500C616-1937-45AC-B9E3-2EC187620059}"/>
    <dgm:cxn modelId="{A5C1A07A-E37B-46AF-98E2-30ECE8293204}" type="presOf" srcId="{F133AE60-7465-441E-B779-306C1AFD85D9}" destId="{B05F896C-3553-4F5C-8963-840AD9BA282F}" srcOrd="0" destOrd="0" presId="urn:microsoft.com/office/officeart/2018/5/layout/IconCircleLabelList"/>
    <dgm:cxn modelId="{7CD30B8C-F1BF-41F9-9073-126D1FC79963}" type="presOf" srcId="{98E438EB-57BD-400E-B18F-1FDD904A90E2}" destId="{C8030AA1-64BD-4A3F-B461-A3B5F538B937}" srcOrd="0" destOrd="0" presId="urn:microsoft.com/office/officeart/2018/5/layout/IconCircleLabelList"/>
    <dgm:cxn modelId="{D69FE2CD-BE92-4A7A-A549-73FB4E057A3B}" srcId="{F64CD213-A3A4-4B0E-88C0-57192E2ADE3C}" destId="{EC37BC0D-309C-4D54-86A8-96A54604EDC7}" srcOrd="2" destOrd="0" parTransId="{50C5887C-6EAB-475E-B505-ED87A64D727F}" sibTransId="{C16E7F62-3C56-4C53-9AC7-D1BABF6E0269}"/>
    <dgm:cxn modelId="{3B6F18CF-BF14-402B-8790-72553FFA05AB}" type="presParOf" srcId="{421FD1EF-0AB1-443D-8EBB-C05C273DA433}" destId="{E38A9B1A-B182-4619-8898-9B680FC60E66}" srcOrd="0" destOrd="0" presId="urn:microsoft.com/office/officeart/2018/5/layout/IconCircleLabelList"/>
    <dgm:cxn modelId="{FE346AD6-F1CA-472E-AF51-54417AA568AE}" type="presParOf" srcId="{E38A9B1A-B182-4619-8898-9B680FC60E66}" destId="{42CEB709-3EE1-4CE1-95E6-16F887425EB3}" srcOrd="0" destOrd="0" presId="urn:microsoft.com/office/officeart/2018/5/layout/IconCircleLabelList"/>
    <dgm:cxn modelId="{40B31594-430F-4805-99D3-B04E6042240A}" type="presParOf" srcId="{E38A9B1A-B182-4619-8898-9B680FC60E66}" destId="{BDD464DC-3AE7-4C23-A257-5A39BA71B401}" srcOrd="1" destOrd="0" presId="urn:microsoft.com/office/officeart/2018/5/layout/IconCircleLabelList"/>
    <dgm:cxn modelId="{76C4AD27-EB39-4D90-921F-D88C46B7E0C2}" type="presParOf" srcId="{E38A9B1A-B182-4619-8898-9B680FC60E66}" destId="{AA43E4C6-D45C-4168-8D61-3E6A8E221130}" srcOrd="2" destOrd="0" presId="urn:microsoft.com/office/officeart/2018/5/layout/IconCircleLabelList"/>
    <dgm:cxn modelId="{CB12C003-6CF2-4362-878F-41A8F493A824}" type="presParOf" srcId="{E38A9B1A-B182-4619-8898-9B680FC60E66}" destId="{B05F896C-3553-4F5C-8963-840AD9BA282F}" srcOrd="3" destOrd="0" presId="urn:microsoft.com/office/officeart/2018/5/layout/IconCircleLabelList"/>
    <dgm:cxn modelId="{284D6BAC-2D30-4878-9623-3DFA6B73928C}" type="presParOf" srcId="{421FD1EF-0AB1-443D-8EBB-C05C273DA433}" destId="{11C67ADC-80CE-45EB-8FF5-51200BA5478B}" srcOrd="1" destOrd="0" presId="urn:microsoft.com/office/officeart/2018/5/layout/IconCircleLabelList"/>
    <dgm:cxn modelId="{24146978-3A71-4F1D-8E86-7527A318DF3D}" type="presParOf" srcId="{421FD1EF-0AB1-443D-8EBB-C05C273DA433}" destId="{49227C10-DE9E-435F-8776-334D663C6E81}" srcOrd="2" destOrd="0" presId="urn:microsoft.com/office/officeart/2018/5/layout/IconCircleLabelList"/>
    <dgm:cxn modelId="{1026FD15-E464-4E11-9FC8-AE6AB21D7E19}" type="presParOf" srcId="{49227C10-DE9E-435F-8776-334D663C6E81}" destId="{4D460A55-757A-4163-B4AD-8B6E5762750A}" srcOrd="0" destOrd="0" presId="urn:microsoft.com/office/officeart/2018/5/layout/IconCircleLabelList"/>
    <dgm:cxn modelId="{5AEE4491-031A-4ADD-BC08-71C83B68C24D}" type="presParOf" srcId="{49227C10-DE9E-435F-8776-334D663C6E81}" destId="{524D209B-F1C8-4071-8CDE-8757F1B3D46E}" srcOrd="1" destOrd="0" presId="urn:microsoft.com/office/officeart/2018/5/layout/IconCircleLabelList"/>
    <dgm:cxn modelId="{2A4F0988-FA8C-459E-9B7D-638D5FA22379}" type="presParOf" srcId="{49227C10-DE9E-435F-8776-334D663C6E81}" destId="{B055F8A1-2358-4108-B054-2BEE82780AA6}" srcOrd="2" destOrd="0" presId="urn:microsoft.com/office/officeart/2018/5/layout/IconCircleLabelList"/>
    <dgm:cxn modelId="{817FBCB4-F5A6-4AEB-A73C-CEEDD4A55AF5}" type="presParOf" srcId="{49227C10-DE9E-435F-8776-334D663C6E81}" destId="{C8030AA1-64BD-4A3F-B461-A3B5F538B937}" srcOrd="3" destOrd="0" presId="urn:microsoft.com/office/officeart/2018/5/layout/IconCircleLabelList"/>
    <dgm:cxn modelId="{44F13693-E3BD-483B-8D65-6D0198924EC8}" type="presParOf" srcId="{421FD1EF-0AB1-443D-8EBB-C05C273DA433}" destId="{40E7FF5A-F378-4072-A215-E486CB7538BC}" srcOrd="3" destOrd="0" presId="urn:microsoft.com/office/officeart/2018/5/layout/IconCircleLabelList"/>
    <dgm:cxn modelId="{5CBD4970-1910-4309-9082-06D30DB2B969}" type="presParOf" srcId="{421FD1EF-0AB1-443D-8EBB-C05C273DA433}" destId="{BCA6AD5B-31F4-431F-9A84-376D9A2A38CE}" srcOrd="4" destOrd="0" presId="urn:microsoft.com/office/officeart/2018/5/layout/IconCircleLabelList"/>
    <dgm:cxn modelId="{AEAF07BC-9B30-4868-9A6F-6A965E0281DB}" type="presParOf" srcId="{BCA6AD5B-31F4-431F-9A84-376D9A2A38CE}" destId="{E1A0581B-A49A-49DC-B2EC-041BBE8189CD}" srcOrd="0" destOrd="0" presId="urn:microsoft.com/office/officeart/2018/5/layout/IconCircleLabelList"/>
    <dgm:cxn modelId="{87E46C0E-063F-46E1-9DB7-260B46336C15}" type="presParOf" srcId="{BCA6AD5B-31F4-431F-9A84-376D9A2A38CE}" destId="{603B48A1-9128-4DB3-8D53-CD7C6F903139}" srcOrd="1" destOrd="0" presId="urn:microsoft.com/office/officeart/2018/5/layout/IconCircleLabelList"/>
    <dgm:cxn modelId="{88B64C3F-404D-4B93-9F8F-F1B945AF2C51}" type="presParOf" srcId="{BCA6AD5B-31F4-431F-9A84-376D9A2A38CE}" destId="{3C770B95-541D-4E22-A1C1-EAA9FA9934D8}" srcOrd="2" destOrd="0" presId="urn:microsoft.com/office/officeart/2018/5/layout/IconCircleLabelList"/>
    <dgm:cxn modelId="{C6C61185-B352-40AF-A1CD-26A933922CDC}" type="presParOf" srcId="{BCA6AD5B-31F4-431F-9A84-376D9A2A38CE}" destId="{CD95CDC1-9B6E-4678-A14C-75DF9C7E821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A70C0-7965-4670-A2F0-3A089625C084}">
      <dsp:nvSpPr>
        <dsp:cNvPr id="0" name=""/>
        <dsp:cNvSpPr/>
      </dsp:nvSpPr>
      <dsp:spPr>
        <a:xfrm>
          <a:off x="0" y="1634"/>
          <a:ext cx="6910387" cy="6962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50596-ADBC-4488-B6D2-20614051E752}">
      <dsp:nvSpPr>
        <dsp:cNvPr id="0" name=""/>
        <dsp:cNvSpPr/>
      </dsp:nvSpPr>
      <dsp:spPr>
        <a:xfrm>
          <a:off x="210629" y="158301"/>
          <a:ext cx="382963" cy="3829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A1BCA-690F-4C85-BB3F-2C1B94166A04}">
      <dsp:nvSpPr>
        <dsp:cNvPr id="0" name=""/>
        <dsp:cNvSpPr/>
      </dsp:nvSpPr>
      <dsp:spPr>
        <a:xfrm>
          <a:off x="804223" y="1634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Introduction</a:t>
          </a:r>
          <a:endParaRPr lang="en-US" sz="1900" kern="1200"/>
        </a:p>
      </dsp:txBody>
      <dsp:txXfrm>
        <a:off x="804223" y="1634"/>
        <a:ext cx="6106163" cy="696297"/>
      </dsp:txXfrm>
    </dsp:sp>
    <dsp:sp modelId="{C5B42B0F-F469-4895-957B-17ED4252BDC7}">
      <dsp:nvSpPr>
        <dsp:cNvPr id="0" name=""/>
        <dsp:cNvSpPr/>
      </dsp:nvSpPr>
      <dsp:spPr>
        <a:xfrm>
          <a:off x="0" y="872005"/>
          <a:ext cx="6910387" cy="6962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DE1E4-BC37-4955-B96E-2CCD5DE7490D}">
      <dsp:nvSpPr>
        <dsp:cNvPr id="0" name=""/>
        <dsp:cNvSpPr/>
      </dsp:nvSpPr>
      <dsp:spPr>
        <a:xfrm>
          <a:off x="210629" y="1028672"/>
          <a:ext cx="382963" cy="3829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79A2C-D416-41E7-9FB2-3908A10423F5}">
      <dsp:nvSpPr>
        <dsp:cNvPr id="0" name=""/>
        <dsp:cNvSpPr/>
      </dsp:nvSpPr>
      <dsp:spPr>
        <a:xfrm>
          <a:off x="804223" y="872005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Re-cap</a:t>
          </a:r>
          <a:endParaRPr lang="en-US" sz="1900" kern="1200"/>
        </a:p>
      </dsp:txBody>
      <dsp:txXfrm>
        <a:off x="804223" y="872005"/>
        <a:ext cx="6106163" cy="696297"/>
      </dsp:txXfrm>
    </dsp:sp>
    <dsp:sp modelId="{8F920A6B-8136-4C0F-BED9-2FABEC2EA5CA}">
      <dsp:nvSpPr>
        <dsp:cNvPr id="0" name=""/>
        <dsp:cNvSpPr/>
      </dsp:nvSpPr>
      <dsp:spPr>
        <a:xfrm>
          <a:off x="0" y="1742377"/>
          <a:ext cx="6910387" cy="6962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02348-D02B-477E-94D1-58FD14AA1EAE}">
      <dsp:nvSpPr>
        <dsp:cNvPr id="0" name=""/>
        <dsp:cNvSpPr/>
      </dsp:nvSpPr>
      <dsp:spPr>
        <a:xfrm>
          <a:off x="210629" y="1899044"/>
          <a:ext cx="382963" cy="3829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EF653-44D7-4167-BBD8-C15D67356DE2}">
      <dsp:nvSpPr>
        <dsp:cNvPr id="0" name=""/>
        <dsp:cNvSpPr/>
      </dsp:nvSpPr>
      <dsp:spPr>
        <a:xfrm>
          <a:off x="804223" y="1742377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Lesson goals</a:t>
          </a:r>
          <a:endParaRPr lang="en-US" sz="1900" kern="1200"/>
        </a:p>
      </dsp:txBody>
      <dsp:txXfrm>
        <a:off x="804223" y="1742377"/>
        <a:ext cx="6106163" cy="696297"/>
      </dsp:txXfrm>
    </dsp:sp>
    <dsp:sp modelId="{B8FF6E2E-A1FF-401C-9450-15BB5A1B68B1}">
      <dsp:nvSpPr>
        <dsp:cNvPr id="0" name=""/>
        <dsp:cNvSpPr/>
      </dsp:nvSpPr>
      <dsp:spPr>
        <a:xfrm>
          <a:off x="0" y="2612749"/>
          <a:ext cx="6910387" cy="6962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4D9AE-D03D-4CCF-A47D-9DE75F249029}">
      <dsp:nvSpPr>
        <dsp:cNvPr id="0" name=""/>
        <dsp:cNvSpPr/>
      </dsp:nvSpPr>
      <dsp:spPr>
        <a:xfrm>
          <a:off x="210629" y="2769416"/>
          <a:ext cx="382963" cy="3829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63C3E-1666-4136-A230-1D290D4F0268}">
      <dsp:nvSpPr>
        <dsp:cNvPr id="0" name=""/>
        <dsp:cNvSpPr/>
      </dsp:nvSpPr>
      <dsp:spPr>
        <a:xfrm>
          <a:off x="804223" y="2612749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Activating knowledge</a:t>
          </a:r>
          <a:endParaRPr lang="en-US" sz="1900" kern="1200"/>
        </a:p>
      </dsp:txBody>
      <dsp:txXfrm>
        <a:off x="804223" y="2612749"/>
        <a:ext cx="6106163" cy="696297"/>
      </dsp:txXfrm>
    </dsp:sp>
    <dsp:sp modelId="{41C1CD08-0503-447F-93FF-6E98E1E7876E}">
      <dsp:nvSpPr>
        <dsp:cNvPr id="0" name=""/>
        <dsp:cNvSpPr/>
      </dsp:nvSpPr>
      <dsp:spPr>
        <a:xfrm>
          <a:off x="0" y="3483121"/>
          <a:ext cx="6910387" cy="6962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4CB5A-3800-466C-B555-555EA8E62220}">
      <dsp:nvSpPr>
        <dsp:cNvPr id="0" name=""/>
        <dsp:cNvSpPr/>
      </dsp:nvSpPr>
      <dsp:spPr>
        <a:xfrm>
          <a:off x="210629" y="3639788"/>
          <a:ext cx="382963" cy="38296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E6081-7256-4C0A-98BC-DAB0D9B9CD19}">
      <dsp:nvSpPr>
        <dsp:cNvPr id="0" name=""/>
        <dsp:cNvSpPr/>
      </dsp:nvSpPr>
      <dsp:spPr>
        <a:xfrm>
          <a:off x="804223" y="3483121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Presentations</a:t>
          </a:r>
          <a:endParaRPr lang="en-US" sz="1900" kern="1200"/>
        </a:p>
      </dsp:txBody>
      <dsp:txXfrm>
        <a:off x="804223" y="3483121"/>
        <a:ext cx="6106163" cy="696297"/>
      </dsp:txXfrm>
    </dsp:sp>
    <dsp:sp modelId="{19B58EE7-5121-4BC1-A468-1FDE8E37F601}">
      <dsp:nvSpPr>
        <dsp:cNvPr id="0" name=""/>
        <dsp:cNvSpPr/>
      </dsp:nvSpPr>
      <dsp:spPr>
        <a:xfrm>
          <a:off x="0" y="4353493"/>
          <a:ext cx="6910387" cy="6962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2BA2CA-7E9E-4E0A-8BC9-9D33D416804B}">
      <dsp:nvSpPr>
        <dsp:cNvPr id="0" name=""/>
        <dsp:cNvSpPr/>
      </dsp:nvSpPr>
      <dsp:spPr>
        <a:xfrm>
          <a:off x="210629" y="4510160"/>
          <a:ext cx="382963" cy="38296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24428-0265-4BCB-9AF6-933954B3B704}">
      <dsp:nvSpPr>
        <dsp:cNvPr id="0" name=""/>
        <dsp:cNvSpPr/>
      </dsp:nvSpPr>
      <dsp:spPr>
        <a:xfrm>
          <a:off x="804223" y="4353493"/>
          <a:ext cx="6106163" cy="696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91" tIns="73691" rIns="73691" bIns="7369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End of class</a:t>
          </a:r>
          <a:endParaRPr lang="en-US" sz="1900" kern="1200"/>
        </a:p>
      </dsp:txBody>
      <dsp:txXfrm>
        <a:off x="804223" y="4353493"/>
        <a:ext cx="6106163" cy="696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833D7-70CE-4AE4-A69D-3AFC4D2DC0EE}">
      <dsp:nvSpPr>
        <dsp:cNvPr id="0" name=""/>
        <dsp:cNvSpPr/>
      </dsp:nvSpPr>
      <dsp:spPr>
        <a:xfrm>
          <a:off x="637665" y="1227455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D8B52-5486-47E5-8EB3-986550F6F30E}">
      <dsp:nvSpPr>
        <dsp:cNvPr id="0" name=""/>
        <dsp:cNvSpPr/>
      </dsp:nvSpPr>
      <dsp:spPr>
        <a:xfrm>
          <a:off x="1039853" y="1629643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4A25E-C824-4657-AEE1-7B80C4244AC7}">
      <dsp:nvSpPr>
        <dsp:cNvPr id="0" name=""/>
        <dsp:cNvSpPr/>
      </dsp:nvSpPr>
      <dsp:spPr>
        <a:xfrm>
          <a:off x="34384" y="3702456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You can give a presentation in English about the flyer you have made.</a:t>
          </a:r>
          <a:endParaRPr lang="en-US" sz="1700" kern="1200"/>
        </a:p>
      </dsp:txBody>
      <dsp:txXfrm>
        <a:off x="34384" y="3702456"/>
        <a:ext cx="3093750" cy="720000"/>
      </dsp:txXfrm>
    </dsp:sp>
    <dsp:sp modelId="{FC0CFF5C-21C0-4F11-8A1C-5540EAAD543F}">
      <dsp:nvSpPr>
        <dsp:cNvPr id="0" name=""/>
        <dsp:cNvSpPr/>
      </dsp:nvSpPr>
      <dsp:spPr>
        <a:xfrm>
          <a:off x="4272821" y="1227455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3B5D0-3965-4E4F-98BD-438F1FCED3DC}">
      <dsp:nvSpPr>
        <dsp:cNvPr id="0" name=""/>
        <dsp:cNvSpPr/>
      </dsp:nvSpPr>
      <dsp:spPr>
        <a:xfrm>
          <a:off x="4675009" y="1629643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0EFFB-858B-463D-AB28-47E5B84724F1}">
      <dsp:nvSpPr>
        <dsp:cNvPr id="0" name=""/>
        <dsp:cNvSpPr/>
      </dsp:nvSpPr>
      <dsp:spPr>
        <a:xfrm>
          <a:off x="3669540" y="3702456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You can use everything you have learned in the past lessons. </a:t>
          </a:r>
          <a:endParaRPr lang="en-US" sz="1700" kern="1200"/>
        </a:p>
      </dsp:txBody>
      <dsp:txXfrm>
        <a:off x="3669540" y="3702456"/>
        <a:ext cx="3093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833D7-70CE-4AE4-A69D-3AFC4D2DC0EE}">
      <dsp:nvSpPr>
        <dsp:cNvPr id="0" name=""/>
        <dsp:cNvSpPr/>
      </dsp:nvSpPr>
      <dsp:spPr>
        <a:xfrm>
          <a:off x="637665" y="1227455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D8B52-5486-47E5-8EB3-986550F6F30E}">
      <dsp:nvSpPr>
        <dsp:cNvPr id="0" name=""/>
        <dsp:cNvSpPr/>
      </dsp:nvSpPr>
      <dsp:spPr>
        <a:xfrm>
          <a:off x="1039853" y="1629643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4A25E-C824-4657-AEE1-7B80C4244AC7}">
      <dsp:nvSpPr>
        <dsp:cNvPr id="0" name=""/>
        <dsp:cNvSpPr/>
      </dsp:nvSpPr>
      <dsp:spPr>
        <a:xfrm>
          <a:off x="34384" y="3702456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You can give a presentation in English about the flyer you have made.</a:t>
          </a:r>
          <a:endParaRPr lang="en-US" sz="1700" kern="1200"/>
        </a:p>
      </dsp:txBody>
      <dsp:txXfrm>
        <a:off x="34384" y="3702456"/>
        <a:ext cx="3093750" cy="720000"/>
      </dsp:txXfrm>
    </dsp:sp>
    <dsp:sp modelId="{FC0CFF5C-21C0-4F11-8A1C-5540EAAD543F}">
      <dsp:nvSpPr>
        <dsp:cNvPr id="0" name=""/>
        <dsp:cNvSpPr/>
      </dsp:nvSpPr>
      <dsp:spPr>
        <a:xfrm>
          <a:off x="4272821" y="1227455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3B5D0-3965-4E4F-98BD-438F1FCED3DC}">
      <dsp:nvSpPr>
        <dsp:cNvPr id="0" name=""/>
        <dsp:cNvSpPr/>
      </dsp:nvSpPr>
      <dsp:spPr>
        <a:xfrm>
          <a:off x="4675009" y="1629643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0EFFB-858B-463D-AB28-47E5B84724F1}">
      <dsp:nvSpPr>
        <dsp:cNvPr id="0" name=""/>
        <dsp:cNvSpPr/>
      </dsp:nvSpPr>
      <dsp:spPr>
        <a:xfrm>
          <a:off x="3669540" y="3702456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You can use everything you have learned in the past lessons. </a:t>
          </a:r>
          <a:endParaRPr lang="en-US" sz="1700" kern="1200"/>
        </a:p>
      </dsp:txBody>
      <dsp:txXfrm>
        <a:off x="3669540" y="3702456"/>
        <a:ext cx="30937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EB709-3EE1-4CE1-95E6-16F887425EB3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464DC-3AE7-4C23-A257-5A39BA71B401}">
      <dsp:nvSpPr>
        <dsp:cNvPr id="0" name=""/>
        <dsp:cNvSpPr/>
      </dsp:nvSpPr>
      <dsp:spPr>
        <a:xfrm>
          <a:off x="1004512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F896C-3553-4F5C-8963-840AD9BA282F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800" kern="1200"/>
            <a:t>Any questions? </a:t>
          </a:r>
          <a:endParaRPr lang="en-US" sz="2800" kern="1200"/>
        </a:p>
      </dsp:txBody>
      <dsp:txXfrm>
        <a:off x="35606" y="2725540"/>
        <a:ext cx="2981250" cy="720000"/>
      </dsp:txXfrm>
    </dsp:sp>
    <dsp:sp modelId="{4D460A55-757A-4163-B4AD-8B6E5762750A}">
      <dsp:nvSpPr>
        <dsp:cNvPr id="0" name=""/>
        <dsp:cNvSpPr/>
      </dsp:nvSpPr>
      <dsp:spPr>
        <a:xfrm>
          <a:off x="4119918" y="34053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D209B-F1C8-4071-8CDE-8757F1B3D46E}">
      <dsp:nvSpPr>
        <dsp:cNvPr id="0" name=""/>
        <dsp:cNvSpPr/>
      </dsp:nvSpPr>
      <dsp:spPr>
        <a:xfrm>
          <a:off x="4507481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30AA1-64BD-4A3F-B461-A3B5F538B937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800" kern="1200"/>
            <a:t>Next lesson: watching. </a:t>
          </a:r>
          <a:endParaRPr lang="en-US" sz="2800" kern="1200"/>
        </a:p>
      </dsp:txBody>
      <dsp:txXfrm>
        <a:off x="3538574" y="2725540"/>
        <a:ext cx="2981250" cy="720000"/>
      </dsp:txXfrm>
    </dsp:sp>
    <dsp:sp modelId="{E1A0581B-A49A-49DC-B2EC-041BBE8189CD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B48A1-9128-4DB3-8D53-CD7C6F903139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5CDC1-9B6E-4678-A14C-75DF9C7E8219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800" kern="1200"/>
            <a:t>Hand back your rubric </a:t>
          </a:r>
          <a:endParaRPr lang="en-US" sz="2800" kern="1200"/>
        </a:p>
      </dsp:txBody>
      <dsp:txXfrm>
        <a:off x="7041543" y="2725540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990F8-8962-4DDA-BD06-7299FBFEAF9D}" type="datetimeFigureOut">
              <a:rPr lang="nl-NL"/>
              <a:t>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88487-F606-4924-AD12-67AC80488ECC}" type="slidenum">
              <a:rPr lang="nl-NL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71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* Leg in deze fase uit wat het nut van deze les is. Waarom moeten de leerlingen een presentatie geven, wat leren ze hiervan?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88487-F606-4924-AD12-67AC80488ECC}" type="slidenum">
              <a:rPr lang="nl-NL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55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 tweetallen van de </a:t>
            </a:r>
            <a:r>
              <a:rPr lang="en-US" dirty="0" err="1">
                <a:cs typeface="Calibri"/>
              </a:rPr>
              <a:t>vorige</a:t>
            </a:r>
            <a:r>
              <a:rPr lang="en-US" dirty="0">
                <a:cs typeface="Calibri"/>
              </a:rPr>
              <a:t> les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presentaties</a:t>
            </a:r>
            <a:r>
              <a:rPr lang="en-US" dirty="0">
                <a:cs typeface="Calibri"/>
              </a:rPr>
              <a:t> over </a:t>
            </a:r>
            <a:r>
              <a:rPr lang="en-US" dirty="0" err="1">
                <a:cs typeface="Calibri"/>
              </a:rPr>
              <a:t>hun</a:t>
            </a:r>
            <a:r>
              <a:rPr lang="en-US" dirty="0">
                <a:cs typeface="Calibri"/>
              </a:rPr>
              <a:t> flyer. Ze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presentatie</a:t>
            </a:r>
            <a:r>
              <a:rPr lang="en-US" dirty="0">
                <a:cs typeface="Calibri"/>
              </a:rPr>
              <a:t> van 3 </a:t>
            </a:r>
            <a:r>
              <a:rPr lang="en-US" dirty="0" err="1">
                <a:cs typeface="Calibri"/>
              </a:rPr>
              <a:t>minuten</a:t>
            </a:r>
            <a:r>
              <a:rPr lang="en-US" dirty="0">
                <a:cs typeface="Calibri"/>
              </a:rPr>
              <a:t>. De docent </a:t>
            </a:r>
            <a:r>
              <a:rPr lang="en-US" dirty="0" err="1">
                <a:cs typeface="Calibri"/>
              </a:rPr>
              <a:t>geeft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leerlingen</a:t>
            </a:r>
            <a:r>
              <a:rPr lang="en-US" dirty="0">
                <a:cs typeface="Calibri"/>
              </a:rPr>
              <a:t> feedback </a:t>
            </a:r>
            <a:r>
              <a:rPr lang="en-US" dirty="0" err="1">
                <a:cs typeface="Calibri"/>
              </a:rPr>
              <a:t>aan</a:t>
            </a:r>
            <a:r>
              <a:rPr lang="en-US" dirty="0">
                <a:cs typeface="Calibri"/>
              </a:rPr>
              <a:t> de hand van de rubrics. Na de </a:t>
            </a:r>
            <a:r>
              <a:rPr lang="en-US" dirty="0" err="1">
                <a:cs typeface="Calibri"/>
              </a:rPr>
              <a:t>presentatie</a:t>
            </a:r>
            <a:r>
              <a:rPr lang="en-US" dirty="0">
                <a:cs typeface="Calibri"/>
              </a:rPr>
              <a:t> in 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minuut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kort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benoemen</a:t>
            </a:r>
            <a:r>
              <a:rPr lang="en-US" dirty="0">
                <a:cs typeface="Calibri"/>
              </a:rPr>
              <a:t> wat </a:t>
            </a:r>
            <a:r>
              <a:rPr lang="en-US" dirty="0" err="1">
                <a:cs typeface="Calibri"/>
              </a:rPr>
              <a:t>goed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tijdens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presentaties</a:t>
            </a:r>
            <a:r>
              <a:rPr lang="en-US" dirty="0">
                <a:cs typeface="Calibri"/>
              </a:rPr>
              <a:t>. De docent </a:t>
            </a:r>
            <a:r>
              <a:rPr lang="en-US" dirty="0" err="1">
                <a:cs typeface="Calibri"/>
              </a:rPr>
              <a:t>geeft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alle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presentaties</a:t>
            </a:r>
            <a:r>
              <a:rPr lang="en-US" dirty="0">
                <a:cs typeface="Calibri"/>
              </a:rPr>
              <a:t> de rubrics </a:t>
            </a:r>
            <a:r>
              <a:rPr lang="en-US" dirty="0" err="1">
                <a:cs typeface="Calibri"/>
              </a:rPr>
              <a:t>aan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leerlingen</a:t>
            </a:r>
            <a:r>
              <a:rPr lang="en-US" dirty="0">
                <a:cs typeface="Calibri"/>
              </a:rPr>
              <a:t>. Het </a:t>
            </a:r>
            <a:r>
              <a:rPr lang="en-US" dirty="0" err="1">
                <a:cs typeface="Calibri"/>
              </a:rPr>
              <a:t>geschreven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gedeelte</a:t>
            </a:r>
            <a:r>
              <a:rPr lang="en-US" dirty="0">
                <a:cs typeface="Calibri"/>
              </a:rPr>
              <a:t> is al </a:t>
            </a:r>
            <a:r>
              <a:rPr lang="en-US" dirty="0" err="1">
                <a:cs typeface="Calibri"/>
              </a:rPr>
              <a:t>nagekeken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voor</a:t>
            </a:r>
            <a:r>
              <a:rPr lang="en-US" dirty="0">
                <a:cs typeface="Calibri"/>
              </a:rPr>
              <a:t> de les. 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88487-F606-4924-AD12-67AC80488ECC}" type="slidenum">
              <a:rPr lang="nl-NL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68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1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0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7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2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5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0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0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3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60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73" r:id="rId5"/>
    <p:sldLayoutId id="2147483767" r:id="rId6"/>
    <p:sldLayoutId id="2147483768" r:id="rId7"/>
    <p:sldLayoutId id="2147483769" r:id="rId8"/>
    <p:sldLayoutId id="2147483772" r:id="rId9"/>
    <p:sldLayoutId id="2147483770" r:id="rId10"/>
    <p:sldLayoutId id="21474837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4814" y="640080"/>
            <a:ext cx="3659246" cy="2850319"/>
          </a:xfrm>
        </p:spPr>
        <p:txBody>
          <a:bodyPr>
            <a:normAutofit/>
          </a:bodyPr>
          <a:lstStyle/>
          <a:p>
            <a:r>
              <a:rPr lang="de-DE" sz="5400">
                <a:solidFill>
                  <a:srgbClr val="FFFFFF"/>
                </a:solidFill>
                <a:cs typeface="Calibri Light"/>
              </a:rPr>
              <a:t>Task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84814" y="3812134"/>
            <a:ext cx="3659246" cy="234982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 sz="1800">
                <a:solidFill>
                  <a:srgbClr val="FFFFFF"/>
                </a:solidFill>
              </a:rPr>
              <a:t>Chapter 8: Going Places 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78762E4-9AB4-41B5-84E5-F247F5FEEE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13" r="10144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3E59AE-44F8-4FB9-BF05-C888FE3E1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6E5A55-EBB3-485C-9A53-2D969F0F5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9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nl-NL" dirty="0" err="1"/>
              <a:t>Today's</a:t>
            </a:r>
            <a:r>
              <a:rPr lang="nl-NL" dirty="0"/>
              <a:t> </a:t>
            </a:r>
            <a:r>
              <a:rPr lang="nl-NL" dirty="0" err="1"/>
              <a:t>Lesson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35022" y="1791298"/>
            <a:ext cx="0" cy="27432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B6B14AE-589A-45CC-A30D-41995FC1F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4522DF6-0D4D-4012-BE09-B61165434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575699"/>
              </p:ext>
            </p:extLst>
          </p:nvPr>
        </p:nvGraphicFramePr>
        <p:xfrm>
          <a:off x="4648201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1548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2ABEB4-D0B3-423B-BC16-E7448070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rgbClr val="FFFFFF"/>
                </a:solidFill>
              </a:rPr>
              <a:t>Re-cap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E0F7F1-2068-42D5-84B3-857251FEE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 sz="2400"/>
              <a:t>What did we do last class? </a:t>
            </a:r>
          </a:p>
          <a:p>
            <a:pPr marL="0" indent="0">
              <a:buNone/>
            </a:pPr>
            <a:r>
              <a:rPr lang="nl-NL" sz="2400"/>
              <a:t>Any questions about last class or homework? </a:t>
            </a:r>
          </a:p>
          <a:p>
            <a:pPr marL="0" indent="0">
              <a:buNone/>
            </a:pPr>
            <a:r>
              <a:rPr lang="nl-NL" sz="2400"/>
              <a:t>How did the homework go? </a:t>
            </a:r>
          </a:p>
        </p:txBody>
      </p:sp>
    </p:spTree>
    <p:extLst>
      <p:ext uri="{BB962C8B-B14F-4D97-AF65-F5344CB8AC3E}">
        <p14:creationId xmlns:p14="http://schemas.microsoft.com/office/powerpoint/2010/main" val="68477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8F0DA8-2863-42B5-8AB2-ADC52FA8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chemeClr val="bg1"/>
                </a:solidFill>
              </a:rPr>
              <a:t>Lesson goals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B24316C-505B-4336-94DB-3A29F35FF3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77989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993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C722E8-99A9-4FD5-8CA1-A274D9E0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Present your flyer</a:t>
            </a:r>
          </a:p>
        </p:txBody>
      </p: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5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6089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8F0DA8-2863-42B5-8AB2-ADC52FA8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chemeClr val="bg1"/>
                </a:solidFill>
              </a:rPr>
              <a:t>Lesson goals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B24316C-505B-4336-94DB-3A29F35FF3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101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A084B-7996-4CE4-BCD9-ADE0C977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l-NL" dirty="0"/>
              <a:t>End of class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6BCCA22-0CD2-4D4C-8BBA-73EFFD09C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03715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35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RetrospectVTI</vt:lpstr>
      <vt:lpstr>Task</vt:lpstr>
      <vt:lpstr>Today's Lesson</vt:lpstr>
      <vt:lpstr>Re-cap</vt:lpstr>
      <vt:lpstr>Lesson goals</vt:lpstr>
      <vt:lpstr>Present your flyer</vt:lpstr>
      <vt:lpstr>Lesson goals</vt:lpstr>
      <vt:lpstr>End of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76</cp:revision>
  <dcterms:created xsi:type="dcterms:W3CDTF">2019-11-07T09:50:38Z</dcterms:created>
  <dcterms:modified xsi:type="dcterms:W3CDTF">2019-11-08T09:19:35Z</dcterms:modified>
</cp:coreProperties>
</file>